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notesMasters/notesMaster1.xml" ContentType="application/vnd.openxmlformats-officedocument.presentationml.notesMaster+xml"/>
  <Override PartName="/ppt/notesMasters/_rels/notesMaster1.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_rels/notesSlide2.xml.rels" ContentType="application/vnd.openxmlformats-package.relationships+xml"/>
  <Override PartName="/ppt/notesSlides/_rels/notesSlide3.xml.rels" ContentType="application/vnd.openxmlformats-package.relationships+xml"/>
  <Override PartName="/ppt/notesSlides/_rels/notesSlide4.xml.rels" ContentType="application/vnd.openxmlformats-package.relationships+xml"/>
  <Override PartName="/ppt/notesSlides/_rels/notesSlide5.xml.rels" ContentType="application/vnd.openxmlformats-package.relationships+xml"/>
  <Override PartName="/ppt/notesSlides/_rels/notesSlide6.xml.rels" ContentType="application/vnd.openxmlformats-package.relationships+xml"/>
  <Override PartName="/ppt/notesSlides/_rels/notesSlide7.xml.rels" ContentType="application/vnd.openxmlformats-package.relationships+xml"/>
  <Override PartName="/ppt/notesSlides/_rels/notesSlide8.xml.rels" ContentType="application/vnd.openxmlformats-package.relationships+xml"/>
  <Override PartName="/ppt/notesSlides/_rels/notesSlide9.xml.rels" ContentType="application/vnd.openxmlformats-package.relationships+xml"/>
  <Override PartName="/ppt/notesSlides/_rels/notesSlide10.xml.rels" ContentType="application/vnd.openxmlformats-package.relationships+xml"/>
  <Override PartName="/ppt/notesSlides/_rels/notesSlide11.xml.rels" ContentType="application/vnd.openxmlformats-package.relationships+xml"/>
  <Override PartName="/ppt/notesSlides/_rels/notesSlide12.xml.rels" ContentType="application/vnd.openxmlformats-package.relationships+xml"/>
  <Override PartName="/ppt/notesSlides/_rels/notesSlide13.xml.rels" ContentType="application/vnd.openxmlformats-package.relationships+xml"/>
  <Override PartName="/ppt/notesSlides/_rels/notesSlide14.xml.rels" ContentType="application/vnd.openxmlformats-package.relationships+xml"/>
  <Override PartName="/ppt/notesSlides/_rels/notesSlide15.xml.rels" ContentType="application/vnd.openxmlformats-package.relationships+xml"/>
  <Override PartName="/ppt/notesSlides/_rels/notesSlide16.xml.rels" ContentType="application/vnd.openxmlformats-package.relationships+xml"/>
  <Override PartName="/ppt/notesSlides/_rels/notesSlide17.xml.rels" ContentType="application/vnd.openxmlformats-package.relationships+xml"/>
  <Override PartName="/ppt/notesSlides/_rels/notesSlide18.xml.rels" ContentType="application/vnd.openxmlformats-package.relationships+xml"/>
  <Override PartName="/ppt/slideLayouts/slideLayout31.xml" ContentType="application/vnd.openxmlformats-officedocument.presentationml.slideLayout+xml"/>
  <Override PartName="/ppt/slideLayouts/slideLayout1.xml" ContentType="application/vnd.openxmlformats-officedocument.presentationml.slideLayout+xml"/>
  <Override PartName="/ppt/slideLayouts/slideLayout32.xml" ContentType="application/vnd.openxmlformats-officedocument.presentationml.slideLayout+xml"/>
  <Override PartName="/ppt/slideLayouts/slideLayout2.xml" ContentType="application/vnd.openxmlformats-officedocument.presentationml.slideLayout+xml"/>
  <Override PartName="/ppt/slideLayouts/slideLayout33.xml" ContentType="application/vnd.openxmlformats-officedocument.presentationml.slideLayout+xml"/>
  <Override PartName="/ppt/slideLayouts/slideLayout3.xml" ContentType="application/vnd.openxmlformats-officedocument.presentationml.slideLayout+xml"/>
  <Override PartName="/ppt/slideLayouts/slideLayout34.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35.xml" ContentType="application/vnd.openxmlformats-officedocument.presentationml.slideLayout+xml"/>
  <Override PartName="/ppt/slideLayouts/slideLayout6.xml" ContentType="application/vnd.openxmlformats-officedocument.presentationml.slideLayout+xml"/>
  <Override PartName="/ppt/slideLayouts/slideLayout3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_rels/slideLayout31.xml.rels" ContentType="application/vnd.openxmlformats-package.relationships+xml"/>
  <Override PartName="/ppt/slideLayouts/_rels/slideLayout1.xml.rels" ContentType="application/vnd.openxmlformats-package.relationships+xml"/>
  <Override PartName="/ppt/slideLayouts/_rels/slideLayout32.xml.rels" ContentType="application/vnd.openxmlformats-package.relationships+xml"/>
  <Override PartName="/ppt/slideLayouts/_rels/slideLayout2.xml.rels" ContentType="application/vnd.openxmlformats-package.relationships+xml"/>
  <Override PartName="/ppt/slideLayouts/_rels/slideLayout33.xml.rels" ContentType="application/vnd.openxmlformats-package.relationships+xml"/>
  <Override PartName="/ppt/slideLayouts/_rels/slideLayout3.xml.rels" ContentType="application/vnd.openxmlformats-package.relationships+xml"/>
  <Override PartName="/ppt/slideLayouts/_rels/slideLayout34.xml.rels" ContentType="application/vnd.openxmlformats-package.relationships+xml"/>
  <Override PartName="/ppt/slideLayouts/_rels/slideLayout4.xml.rels" ContentType="application/vnd.openxmlformats-package.relationships+xml"/>
  <Override PartName="/ppt/slideLayouts/_rels/slideLayout35.xml.rels" ContentType="application/vnd.openxmlformats-package.relationships+xml"/>
  <Override PartName="/ppt/slideLayouts/_rels/slideLayout5.xml.rels" ContentType="application/vnd.openxmlformats-package.relationships+xml"/>
  <Override PartName="/ppt/slideLayouts/_rels/slideLayout36.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slideLayouts/_rels/slideLayout16.xml.rels" ContentType="application/vnd.openxmlformats-package.relationships+xml"/>
  <Override PartName="/ppt/slideLayouts/_rels/slideLayout17.xml.rels" ContentType="application/vnd.openxmlformats-package.relationships+xml"/>
  <Override PartName="/ppt/slideLayouts/_rels/slideLayout18.xml.rels" ContentType="application/vnd.openxmlformats-package.relationships+xml"/>
  <Override PartName="/ppt/slideLayouts/_rels/slideLayout19.xml.rels" ContentType="application/vnd.openxmlformats-package.relationships+xml"/>
  <Override PartName="/ppt/slideLayouts/_rels/slideLayout20.xml.rels" ContentType="application/vnd.openxmlformats-package.relationships+xml"/>
  <Override PartName="/ppt/slideLayouts/_rels/slideLayout21.xml.rels" ContentType="application/vnd.openxmlformats-package.relationships+xml"/>
  <Override PartName="/ppt/slideLayouts/_rels/slideLayout22.xml.rels" ContentType="application/vnd.openxmlformats-package.relationships+xml"/>
  <Override PartName="/ppt/slideLayouts/_rels/slideLayout23.xml.rels" ContentType="application/vnd.openxmlformats-package.relationships+xml"/>
  <Override PartName="/ppt/slideLayouts/_rels/slideLayout24.xml.rels" ContentType="application/vnd.openxmlformats-package.relationships+xml"/>
  <Override PartName="/ppt/slideLayouts/_rels/slideLayout25.xml.rels" ContentType="application/vnd.openxmlformats-package.relationships+xml"/>
  <Override PartName="/ppt/slideLayouts/_rels/slideLayout26.xml.rels" ContentType="application/vnd.openxmlformats-package.relationships+xml"/>
  <Override PartName="/ppt/slideLayouts/_rels/slideLayout27.xml.rels" ContentType="application/vnd.openxmlformats-package.relationships+xml"/>
  <Override PartName="/ppt/slideLayouts/_rels/slideLayout28.xml.rels" ContentType="application/vnd.openxmlformats-package.relationships+xml"/>
  <Override PartName="/ppt/slideLayouts/_rels/slideLayout29.xml.rels" ContentType="application/vnd.openxmlformats-package.relationships+xml"/>
  <Override PartName="/ppt/slideLayouts/_rels/slideLayout30.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_rels/slide1.xml.rels" ContentType="application/vnd.openxmlformats-package.relationships+xml"/>
  <Override PartName="/ppt/slides/_rels/slide22.xml.rels" ContentType="application/vnd.openxmlformats-package.relationships+xml"/>
  <Override PartName="/ppt/slides/_rels/slide2.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23.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9.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media/image1.wmf" ContentType="image/x-wmf"/>
  <Override PartName="/ppt/media/image2.jpeg" ContentType="image/jpeg"/>
  <Override PartName="/ppt/media/image7.wmf" ContentType="image/x-wmf"/>
  <Override PartName="/ppt/media/image8.png" ContentType="image/png"/>
  <Override PartName="/ppt/media/image3.wmf" ContentType="image/x-wmf"/>
  <Override PartName="/ppt/media/image4.png" ContentType="image/png"/>
  <Override PartName="/ppt/media/image5.png" ContentType="image/png"/>
  <Override PartName="/ppt/media/image6.wmf" ContentType="image/x-wmf"/>
  <Override PartName="/ppt/presProps.xml" ContentType="application/vnd.openxmlformats-officedocument.presentationml.presProps+xml"/>
  <Override PartName="/ppt/_rels/presentation.xml.rels" ContentType="application/vnd.openxmlformats-package.relationshi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 id="2147483674"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9" Type="http://schemas.openxmlformats.org/officeDocument/2006/relationships/slide" Target="slides/slide4.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slide" Target="slides/slide7.xml"/><Relationship Id="rId13" Type="http://schemas.openxmlformats.org/officeDocument/2006/relationships/slide" Target="slides/slide8.xml"/><Relationship Id="rId14" Type="http://schemas.openxmlformats.org/officeDocument/2006/relationships/slide" Target="slides/slide9.xml"/><Relationship Id="rId15" Type="http://schemas.openxmlformats.org/officeDocument/2006/relationships/slide" Target="slides/slide10.xml"/><Relationship Id="rId16" Type="http://schemas.openxmlformats.org/officeDocument/2006/relationships/slide" Target="slides/slide11.xml"/><Relationship Id="rId17" Type="http://schemas.openxmlformats.org/officeDocument/2006/relationships/slide" Target="slides/slide12.xml"/><Relationship Id="rId18" Type="http://schemas.openxmlformats.org/officeDocument/2006/relationships/slide" Target="slides/slide13.xml"/><Relationship Id="rId19" Type="http://schemas.openxmlformats.org/officeDocument/2006/relationships/slide" Target="slides/slide14.xml"/><Relationship Id="rId20" Type="http://schemas.openxmlformats.org/officeDocument/2006/relationships/slide" Target="slides/slide15.xml"/><Relationship Id="rId21" Type="http://schemas.openxmlformats.org/officeDocument/2006/relationships/slide" Target="slides/slide16.xml"/><Relationship Id="rId22" Type="http://schemas.openxmlformats.org/officeDocument/2006/relationships/slide" Target="slides/slide17.xml"/><Relationship Id="rId23" Type="http://schemas.openxmlformats.org/officeDocument/2006/relationships/slide" Target="slides/slide18.xml"/><Relationship Id="rId24" Type="http://schemas.openxmlformats.org/officeDocument/2006/relationships/slide" Target="slides/slide19.xml"/><Relationship Id="rId25" Type="http://schemas.openxmlformats.org/officeDocument/2006/relationships/slide" Target="slides/slide20.xml"/><Relationship Id="rId26" Type="http://schemas.openxmlformats.org/officeDocument/2006/relationships/slide" Target="slides/slide21.xml"/><Relationship Id="rId27" Type="http://schemas.openxmlformats.org/officeDocument/2006/relationships/slide" Target="slides/slide22.xml"/><Relationship Id="rId28" Type="http://schemas.openxmlformats.org/officeDocument/2006/relationships/slide" Target="slides/slide23.xml"/><Relationship Id="rId29"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4.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 name="PlaceHolder 1"/>
          <p:cNvSpPr>
            <a:spLocks noGrp="1"/>
          </p:cNvSpPr>
          <p:nvPr>
            <p:ph type="sldImg"/>
          </p:nvPr>
        </p:nvSpPr>
        <p:spPr>
          <a:xfrm>
            <a:off x="216000" y="812520"/>
            <a:ext cx="7127280" cy="4008960"/>
          </a:xfrm>
          <a:prstGeom prst="rect">
            <a:avLst/>
          </a:prstGeom>
          <a:noFill/>
          <a:ln w="0">
            <a:noFill/>
          </a:ln>
        </p:spPr>
        <p:txBody>
          <a:bodyPr lIns="0" rIns="0" tIns="0" bIns="0" anchor="ctr">
            <a:noAutofit/>
          </a:bodyPr>
          <a:p>
            <a:r>
              <a:rPr b="0" lang="fr-FR" sz="1800" spc="-1" strike="noStrike">
                <a:solidFill>
                  <a:srgbClr val="000000"/>
                </a:solidFill>
                <a:latin typeface="Calibri"/>
              </a:rPr>
              <a:t>Cliquez pour déplacer la diapo</a:t>
            </a:r>
            <a:endParaRPr b="0" lang="fr-FR" sz="1800" spc="-1" strike="noStrike">
              <a:solidFill>
                <a:srgbClr val="000000"/>
              </a:solidFill>
              <a:latin typeface="Calibri"/>
            </a:endParaRPr>
          </a:p>
        </p:txBody>
      </p:sp>
      <p:sp>
        <p:nvSpPr>
          <p:cNvPr id="125"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pPr marL="216000" indent="0">
              <a:buNone/>
            </a:pPr>
            <a:r>
              <a:rPr b="0" lang="fr-FR" sz="2000" spc="-1" strike="noStrike">
                <a:solidFill>
                  <a:srgbClr val="000000"/>
                </a:solidFill>
                <a:latin typeface="Arial"/>
              </a:rPr>
              <a:t>Cliquez pour modifier le format des notes</a:t>
            </a:r>
            <a:endParaRPr b="0" lang="fr-FR" sz="2000" spc="-1" strike="noStrike">
              <a:solidFill>
                <a:srgbClr val="000000"/>
              </a:solidFill>
              <a:latin typeface="Arial"/>
            </a:endParaRPr>
          </a:p>
        </p:txBody>
      </p:sp>
      <p:sp>
        <p:nvSpPr>
          <p:cNvPr id="126" name="PlaceHolder 3"/>
          <p:cNvSpPr>
            <a:spLocks noGrp="1"/>
          </p:cNvSpPr>
          <p:nvPr>
            <p:ph type="hdr"/>
          </p:nvPr>
        </p:nvSpPr>
        <p:spPr>
          <a:xfrm>
            <a:off x="0" y="0"/>
            <a:ext cx="3280680" cy="534240"/>
          </a:xfrm>
          <a:prstGeom prst="rect">
            <a:avLst/>
          </a:prstGeom>
          <a:noFill/>
          <a:ln w="0">
            <a:noFill/>
          </a:ln>
        </p:spPr>
        <p:txBody>
          <a:bodyPr lIns="0" rIns="0" tIns="0" bIns="0" anchor="t">
            <a:noAutofit/>
          </a:bodyPr>
          <a:p>
            <a:pPr indent="0">
              <a:buNone/>
            </a:pPr>
            <a:r>
              <a:rPr b="0" lang="fr-FR" sz="1400" spc="-1" strike="noStrike">
                <a:solidFill>
                  <a:srgbClr val="000000"/>
                </a:solidFill>
                <a:latin typeface="Times New Roman"/>
              </a:rPr>
              <a:t>&lt;en-tête&gt;</a:t>
            </a:r>
            <a:endParaRPr b="0" lang="fr-FR" sz="1400" spc="-1" strike="noStrike">
              <a:solidFill>
                <a:srgbClr val="000000"/>
              </a:solidFill>
              <a:latin typeface="Times New Roman"/>
            </a:endParaRPr>
          </a:p>
        </p:txBody>
      </p:sp>
      <p:sp>
        <p:nvSpPr>
          <p:cNvPr id="127" name="PlaceHolder 4"/>
          <p:cNvSpPr>
            <a:spLocks noGrp="1"/>
          </p:cNvSpPr>
          <p:nvPr>
            <p:ph type="dt" idx="10"/>
          </p:nvPr>
        </p:nvSpPr>
        <p:spPr>
          <a:xfrm>
            <a:off x="4278960" y="0"/>
            <a:ext cx="3280680" cy="534240"/>
          </a:xfrm>
          <a:prstGeom prst="rect">
            <a:avLst/>
          </a:prstGeom>
          <a:noFill/>
          <a:ln w="0">
            <a:noFill/>
          </a:ln>
        </p:spPr>
        <p:txBody>
          <a:bodyPr lIns="0" rIns="0" tIns="0" bIns="0" anchor="t">
            <a:noAutofit/>
          </a:bodyPr>
          <a:lstStyle>
            <a:lvl1pPr indent="0" algn="r">
              <a:buNone/>
              <a:defRPr b="0" lang="fr-FR" sz="1400" spc="-1" strike="noStrike">
                <a:solidFill>
                  <a:srgbClr val="000000"/>
                </a:solidFill>
                <a:latin typeface="Times New Roman"/>
              </a:defRPr>
            </a:lvl1pPr>
          </a:lstStyle>
          <a:p>
            <a:pPr indent="0" algn="r">
              <a:buNone/>
            </a:pPr>
            <a:r>
              <a:rPr b="0" lang="fr-FR" sz="1400" spc="-1" strike="noStrike">
                <a:solidFill>
                  <a:srgbClr val="000000"/>
                </a:solidFill>
                <a:latin typeface="Times New Roman"/>
              </a:rPr>
              <a:t>&lt;date/heure&gt;</a:t>
            </a:r>
            <a:endParaRPr b="0" lang="fr-FR" sz="1400" spc="-1" strike="noStrike">
              <a:solidFill>
                <a:srgbClr val="000000"/>
              </a:solidFill>
              <a:latin typeface="Times New Roman"/>
            </a:endParaRPr>
          </a:p>
        </p:txBody>
      </p:sp>
      <p:sp>
        <p:nvSpPr>
          <p:cNvPr id="128" name="PlaceHolder 5"/>
          <p:cNvSpPr>
            <a:spLocks noGrp="1"/>
          </p:cNvSpPr>
          <p:nvPr>
            <p:ph type="ftr" idx="11"/>
          </p:nvPr>
        </p:nvSpPr>
        <p:spPr>
          <a:xfrm>
            <a:off x="0" y="10157400"/>
            <a:ext cx="3280680" cy="534240"/>
          </a:xfrm>
          <a:prstGeom prst="rect">
            <a:avLst/>
          </a:prstGeom>
          <a:noFill/>
          <a:ln w="0">
            <a:noFill/>
          </a:ln>
        </p:spPr>
        <p:txBody>
          <a:bodyPr lIns="0" rIns="0" tIns="0" bIns="0" anchor="b">
            <a:noAutofit/>
          </a:bodyPr>
          <a:lstStyle>
            <a:lvl1pPr indent="0">
              <a:buNone/>
              <a:defRPr b="0" lang="fr-FR" sz="1400" spc="-1" strike="noStrike">
                <a:solidFill>
                  <a:srgbClr val="000000"/>
                </a:solidFill>
                <a:latin typeface="Times New Roman"/>
              </a:defRPr>
            </a:lvl1pPr>
          </a:lstStyle>
          <a:p>
            <a:pPr indent="0">
              <a:buNone/>
            </a:pPr>
            <a:r>
              <a:rPr b="0" lang="fr-FR" sz="1400" spc="-1" strike="noStrike">
                <a:solidFill>
                  <a:srgbClr val="000000"/>
                </a:solidFill>
                <a:latin typeface="Times New Roman"/>
              </a:rPr>
              <a:t>&lt;pied de page&gt;</a:t>
            </a:r>
            <a:endParaRPr b="0" lang="fr-FR" sz="1400" spc="-1" strike="noStrike">
              <a:solidFill>
                <a:srgbClr val="000000"/>
              </a:solidFill>
              <a:latin typeface="Times New Roman"/>
            </a:endParaRPr>
          </a:p>
        </p:txBody>
      </p:sp>
      <p:sp>
        <p:nvSpPr>
          <p:cNvPr id="129" name="PlaceHolder 6"/>
          <p:cNvSpPr>
            <a:spLocks noGrp="1"/>
          </p:cNvSpPr>
          <p:nvPr>
            <p:ph type="sldNum" idx="12"/>
          </p:nvPr>
        </p:nvSpPr>
        <p:spPr>
          <a:xfrm>
            <a:off x="4278960" y="10157400"/>
            <a:ext cx="3280680" cy="534240"/>
          </a:xfrm>
          <a:prstGeom prst="rect">
            <a:avLst/>
          </a:prstGeom>
          <a:noFill/>
          <a:ln w="0">
            <a:noFill/>
          </a:ln>
        </p:spPr>
        <p:txBody>
          <a:bodyPr lIns="0" rIns="0" tIns="0" bIns="0" anchor="b">
            <a:noAutofit/>
          </a:bodyPr>
          <a:lstStyle>
            <a:lvl1pPr indent="0" algn="r">
              <a:buNone/>
              <a:defRPr b="0" lang="fr-FR" sz="1400" spc="-1" strike="noStrike">
                <a:solidFill>
                  <a:srgbClr val="000000"/>
                </a:solidFill>
                <a:latin typeface="Times New Roman"/>
              </a:defRPr>
            </a:lvl1pPr>
          </a:lstStyle>
          <a:p>
            <a:pPr indent="0" algn="r">
              <a:buNone/>
            </a:pPr>
            <a:fld id="{C05B4FDE-6E4A-4901-9B58-80158FBCC91D}" type="slidenum">
              <a:rPr b="0" lang="fr-FR" sz="1400" spc="-1" strike="noStrike">
                <a:solidFill>
                  <a:srgbClr val="000000"/>
                </a:solidFill>
                <a:latin typeface="Times New Roman"/>
              </a:rPr>
              <a:t>&lt;numéro&gt;</a:t>
            </a:fld>
            <a:endParaRPr b="0" lang="fr-FR"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0.xml.rels><?xml version="1.0" encoding="UTF-8"?>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
</Relationships>
</file>

<file path=ppt/notesSlides/_rels/notesSlide11.xml.rels><?xml version="1.0" encoding="UTF-8"?>
<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
</Relationships>
</file>

<file path=ppt/notesSlides/_rels/notesSlide12.xml.rels><?xml version="1.0" encoding="UTF-8"?>
<Relationships xmlns="http://schemas.openxmlformats.org/package/2006/relationships"><Relationship Id="rId1" Type="http://schemas.openxmlformats.org/officeDocument/2006/relationships/slide" Target="../slides/slide12.xml"/><Relationship Id="rId2" Type="http://schemas.openxmlformats.org/officeDocument/2006/relationships/notesMaster" Target="../notesMasters/notesMaster1.xml"/>
</Relationships>
</file>

<file path=ppt/notesSlides/_rels/notesSlide13.xml.rels><?xml version="1.0" encoding="UTF-8"?>
<Relationships xmlns="http://schemas.openxmlformats.org/package/2006/relationships"><Relationship Id="rId1" Type="http://schemas.openxmlformats.org/officeDocument/2006/relationships/slide" Target="../slides/slide13.xml"/><Relationship Id="rId2" Type="http://schemas.openxmlformats.org/officeDocument/2006/relationships/notesMaster" Target="../notesMasters/notesMaster1.xml"/>
</Relationships>
</file>

<file path=ppt/notesSlides/_rels/notesSlide14.xml.rels><?xml version="1.0" encoding="UTF-8"?>
<Relationships xmlns="http://schemas.openxmlformats.org/package/2006/relationships"><Relationship Id="rId1" Type="http://schemas.openxmlformats.org/officeDocument/2006/relationships/slide" Target="../slides/slide14.xml"/><Relationship Id="rId2" Type="http://schemas.openxmlformats.org/officeDocument/2006/relationships/notesMaster" Target="../notesMasters/notesMaster1.xml"/>
</Relationships>
</file>

<file path=ppt/notesSlides/_rels/notesSlide15.xml.rels><?xml version="1.0" encoding="UTF-8"?>
<Relationships xmlns="http://schemas.openxmlformats.org/package/2006/relationships"><Relationship Id="rId1" Type="http://schemas.openxmlformats.org/officeDocument/2006/relationships/slide" Target="../slides/slide15.xml"/><Relationship Id="rId2" Type="http://schemas.openxmlformats.org/officeDocument/2006/relationships/notesMaster" Target="../notesMasters/notesMaster1.xml"/>
</Relationships>
</file>

<file path=ppt/notesSlides/_rels/notesSlide16.xml.rels><?xml version="1.0" encoding="UTF-8"?>
<Relationships xmlns="http://schemas.openxmlformats.org/package/2006/relationships"><Relationship Id="rId1" Type="http://schemas.openxmlformats.org/officeDocument/2006/relationships/slide" Target="../slides/slide16.xml"/><Relationship Id="rId2" Type="http://schemas.openxmlformats.org/officeDocument/2006/relationships/notesMaster" Target="../notesMasters/notesMaster1.xml"/>
</Relationships>
</file>

<file path=ppt/notesSlides/_rels/notesSlide17.xml.rels><?xml version="1.0" encoding="UTF-8"?>
<Relationships xmlns="http://schemas.openxmlformats.org/package/2006/relationships"><Relationship Id="rId1" Type="http://schemas.openxmlformats.org/officeDocument/2006/relationships/slide" Target="../slides/slide17.xml"/><Relationship Id="rId2" Type="http://schemas.openxmlformats.org/officeDocument/2006/relationships/notesMaster" Target="../notesMasters/notesMaster1.xml"/>
</Relationships>
</file>

<file path=ppt/notesSlides/_rels/notesSlide18.xml.rels><?xml version="1.0" encoding="UTF-8"?>
<Relationships xmlns="http://schemas.openxmlformats.org/package/2006/relationships"><Relationship Id="rId1" Type="http://schemas.openxmlformats.org/officeDocument/2006/relationships/slide" Target="../slides/slide18.xml"/><Relationship Id="rId2" Type="http://schemas.openxmlformats.org/officeDocument/2006/relationships/notesMaster" Target="../notesMasters/notesMaster1.xml"/>
</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_rels/notesSlide9.xml.rels><?xml version="1.0" encoding="UTF-8"?>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
</Relationships>
</file>

<file path=ppt/notesSlides/notesSlide1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4" name="PlaceHolder 1"/>
          <p:cNvSpPr>
            <a:spLocks noGrp="1"/>
          </p:cNvSpPr>
          <p:nvPr>
            <p:ph type="sldImg"/>
          </p:nvPr>
        </p:nvSpPr>
        <p:spPr>
          <a:xfrm>
            <a:off x="1143000" y="685800"/>
            <a:ext cx="4571640" cy="3428640"/>
          </a:xfrm>
          <a:prstGeom prst="rect">
            <a:avLst/>
          </a:prstGeom>
          <a:ln w="0">
            <a:noFill/>
          </a:ln>
        </p:spPr>
      </p:sp>
      <p:sp>
        <p:nvSpPr>
          <p:cNvPr id="215" name="PlaceHolder 2"/>
          <p:cNvSpPr>
            <a:spLocks noGrp="1"/>
          </p:cNvSpPr>
          <p:nvPr>
            <p:ph type="body"/>
          </p:nvPr>
        </p:nvSpPr>
        <p:spPr>
          <a:xfrm>
            <a:off x="685800" y="4343400"/>
            <a:ext cx="5486040" cy="4114440"/>
          </a:xfrm>
          <a:prstGeom prst="rect">
            <a:avLst/>
          </a:prstGeom>
          <a:noFill/>
          <a:ln w="0">
            <a:noFill/>
          </a:ln>
        </p:spPr>
        <p:txBody>
          <a:bodyPr anchor="t">
            <a:noAutofit/>
          </a:bodyPr>
          <a:p>
            <a:pPr marL="216000" indent="0">
              <a:lnSpc>
                <a:spcPct val="100000"/>
              </a:lnSpc>
              <a:buNone/>
            </a:pPr>
            <a:r>
              <a:rPr b="0" lang="fr-FR" sz="2000" spc="-1" strike="noStrike">
                <a:solidFill>
                  <a:srgbClr val="000000"/>
                </a:solidFill>
                <a:latin typeface="Arial"/>
              </a:rPr>
              <a:t>Il faut au moins un intervalle de 30 min entre 2 gommes/pastilles/comprimés et il faut éviter de boire du café, du thé ou un jus de fruit acide dans les 15 min qui précèdent ou suivent l’administration car le pH buccal est modifié et l’absorption de la nicotine diminuée.</a:t>
            </a:r>
            <a:endParaRPr b="0" lang="fr-FR" sz="2000" spc="-1" strike="noStrike">
              <a:solidFill>
                <a:srgbClr val="000000"/>
              </a:solidFill>
              <a:latin typeface="Arial"/>
            </a:endParaRPr>
          </a:p>
          <a:p>
            <a:pPr marL="216000" indent="0">
              <a:lnSpc>
                <a:spcPct val="100000"/>
              </a:lnSpc>
              <a:buNone/>
            </a:pPr>
            <a:r>
              <a:rPr b="0" lang="fr-FR" sz="2000" spc="-1" strike="noStrike">
                <a:solidFill>
                  <a:srgbClr val="000000"/>
                </a:solidFill>
                <a:latin typeface="Arial"/>
              </a:rPr>
              <a:t>Certaines pastilles sont tamponnées pour éviter ce soucis ce pH</a:t>
            </a:r>
            <a:endParaRPr b="0" lang="fr-FR" sz="2000" spc="-1" strike="noStrike">
              <a:solidFill>
                <a:srgbClr val="000000"/>
              </a:solidFill>
              <a:latin typeface="Arial"/>
            </a:endParaRPr>
          </a:p>
        </p:txBody>
      </p:sp>
      <p:sp>
        <p:nvSpPr>
          <p:cNvPr id="216" name="PlaceHolder 3"/>
          <p:cNvSpPr>
            <a:spLocks noGrp="1"/>
          </p:cNvSpPr>
          <p:nvPr>
            <p:ph type="sldNum" idx="21"/>
          </p:nvPr>
        </p:nvSpPr>
        <p:spPr>
          <a:xfrm>
            <a:off x="3884760" y="8685360"/>
            <a:ext cx="2971440" cy="456840"/>
          </a:xfrm>
          <a:prstGeom prst="rect">
            <a:avLst/>
          </a:prstGeom>
          <a:noFill/>
          <a:ln w="0">
            <a:noFill/>
          </a:ln>
        </p:spPr>
        <p:txBody>
          <a:bodyPr anchor="b">
            <a:noAutofit/>
          </a:bodyPr>
          <a:lstStyle>
            <a:lvl1pPr indent="0" algn="r">
              <a:lnSpc>
                <a:spcPct val="100000"/>
              </a:lnSpc>
              <a:buNone/>
              <a:defRPr b="0" lang="fr-FR" sz="1200" spc="-1" strike="noStrike">
                <a:solidFill>
                  <a:srgbClr val="000000"/>
                </a:solidFill>
                <a:latin typeface="+mn-lt"/>
                <a:ea typeface="+mn-ea"/>
              </a:defRPr>
            </a:lvl1pPr>
          </a:lstStyle>
          <a:p>
            <a:pPr indent="0" algn="r">
              <a:lnSpc>
                <a:spcPct val="100000"/>
              </a:lnSpc>
              <a:buNone/>
            </a:pPr>
            <a:fld id="{A50A8F8E-1EE7-4607-97F3-4402F5E9891E}" type="slidenum">
              <a:rPr b="0" lang="fr-FR" sz="1200" spc="-1" strike="noStrike">
                <a:solidFill>
                  <a:srgbClr val="000000"/>
                </a:solidFill>
                <a:latin typeface="+mn-lt"/>
                <a:ea typeface="+mn-ea"/>
              </a:rPr>
              <a:t>&lt;numéro&gt;</a:t>
            </a:fld>
            <a:endParaRPr b="0" lang="fr-FR" sz="1200" spc="-1" strike="noStrike">
              <a:solidFill>
                <a:srgbClr val="000000"/>
              </a:solidFill>
              <a:latin typeface="Times New Roman"/>
            </a:endParaRP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7" name="PlaceHolder 1"/>
          <p:cNvSpPr>
            <a:spLocks noGrp="1"/>
          </p:cNvSpPr>
          <p:nvPr>
            <p:ph type="sldImg"/>
          </p:nvPr>
        </p:nvSpPr>
        <p:spPr>
          <a:xfrm>
            <a:off x="1143000" y="685800"/>
            <a:ext cx="4571640" cy="3428640"/>
          </a:xfrm>
          <a:prstGeom prst="rect">
            <a:avLst/>
          </a:prstGeom>
          <a:ln w="0">
            <a:noFill/>
          </a:ln>
        </p:spPr>
      </p:sp>
      <p:sp>
        <p:nvSpPr>
          <p:cNvPr id="218" name="PlaceHolder 2"/>
          <p:cNvSpPr>
            <a:spLocks noGrp="1"/>
          </p:cNvSpPr>
          <p:nvPr>
            <p:ph type="body"/>
          </p:nvPr>
        </p:nvSpPr>
        <p:spPr>
          <a:xfrm>
            <a:off x="685800" y="4343400"/>
            <a:ext cx="5486040" cy="4114440"/>
          </a:xfrm>
          <a:prstGeom prst="rect">
            <a:avLst/>
          </a:prstGeom>
          <a:noFill/>
          <a:ln w="0">
            <a:noFill/>
          </a:ln>
        </p:spPr>
        <p:txBody>
          <a:bodyPr anchor="t">
            <a:noAutofit/>
          </a:bodyPr>
          <a:p>
            <a:pPr indent="0">
              <a:lnSpc>
                <a:spcPct val="115000"/>
              </a:lnSpc>
              <a:spcAft>
                <a:spcPts val="1001"/>
              </a:spcAft>
              <a:buNone/>
              <a:tabLst>
                <a:tab algn="l" pos="0"/>
              </a:tabLst>
            </a:pPr>
            <a:r>
              <a:rPr b="0" lang="fr-FR" sz="1200" spc="-1" strike="noStrike" u="sng">
                <a:solidFill>
                  <a:srgbClr val="000000"/>
                </a:solidFill>
                <a:uFillTx/>
                <a:latin typeface="+mn-lt"/>
                <a:ea typeface="Calibri"/>
              </a:rPr>
              <a:t>Est-il possible d’être allergique à la colle du dispositif ?</a:t>
            </a:r>
            <a:endParaRPr b="0" lang="fr-FR" sz="1200" spc="-1" strike="noStrike">
              <a:solidFill>
                <a:srgbClr val="000000"/>
              </a:solidFill>
              <a:latin typeface="Arial"/>
            </a:endParaRPr>
          </a:p>
          <a:p>
            <a:pPr indent="0">
              <a:lnSpc>
                <a:spcPct val="115000"/>
              </a:lnSpc>
              <a:spcAft>
                <a:spcPts val="1001"/>
              </a:spcAft>
              <a:buNone/>
              <a:tabLst>
                <a:tab algn="l" pos="0"/>
              </a:tabLst>
            </a:pPr>
            <a:r>
              <a:rPr b="0" lang="fr-FR" sz="1200" spc="-1" strike="noStrike">
                <a:solidFill>
                  <a:srgbClr val="000000"/>
                </a:solidFill>
                <a:latin typeface="+mn-lt"/>
                <a:ea typeface="Calibri"/>
              </a:rPr>
              <a:t>Il est possible d’observer une intolérance voire même une allergie à un des composants du patch. Dans ce cas il est possible de faire essayer un dispositif fabriqué par un autre laboratoire (la bioéquivalence entre les patchs reste à vérifier et peut causer un sur- ou sous-dosage).</a:t>
            </a:r>
            <a:endParaRPr b="0" lang="fr-FR" sz="1200" spc="-1" strike="noStrike">
              <a:solidFill>
                <a:srgbClr val="000000"/>
              </a:solidFill>
              <a:latin typeface="Arial"/>
            </a:endParaRPr>
          </a:p>
          <a:p>
            <a:pPr indent="0">
              <a:lnSpc>
                <a:spcPct val="115000"/>
              </a:lnSpc>
              <a:spcAft>
                <a:spcPts val="1001"/>
              </a:spcAft>
              <a:buNone/>
              <a:tabLst>
                <a:tab algn="l" pos="0"/>
              </a:tabLst>
            </a:pPr>
            <a:r>
              <a:rPr b="0" lang="fr-FR" sz="1200" spc="-1" strike="noStrike">
                <a:solidFill>
                  <a:srgbClr val="000000"/>
                </a:solidFill>
                <a:latin typeface="+mn-lt"/>
                <a:ea typeface="Calibri"/>
              </a:rPr>
              <a:t>Il est à noter que dans la majorité des cas, l’allergie supposée s’avère être une réaction à la nicotine contenue dans le patch. Les irritations cutanées sont  fréquentes</a:t>
            </a:r>
            <a:endParaRPr b="0" lang="fr-FR" sz="1200" spc="-1" strike="noStrike">
              <a:solidFill>
                <a:srgbClr val="000000"/>
              </a:solidFill>
              <a:latin typeface="Arial"/>
            </a:endParaRPr>
          </a:p>
          <a:p>
            <a:pPr indent="0">
              <a:lnSpc>
                <a:spcPct val="100000"/>
              </a:lnSpc>
              <a:buNone/>
              <a:tabLst>
                <a:tab algn="l" pos="0"/>
              </a:tabLst>
            </a:pPr>
            <a:r>
              <a:rPr b="0" lang="fr-FR" sz="1100" spc="-1" strike="noStrike">
                <a:solidFill>
                  <a:srgbClr val="000000"/>
                </a:solidFill>
                <a:latin typeface="+mn-lt"/>
                <a:ea typeface="Calibri"/>
              </a:rPr>
              <a:t>On observe fréquemment des irritations cutanées lors des premières utilisations. Pour éviter cet effet indésirable il est conseillé de changer systématiquement le lieu de pose</a:t>
            </a:r>
            <a:endParaRPr b="0" lang="fr-FR" sz="1100" spc="-1" strike="noStrike">
              <a:solidFill>
                <a:srgbClr val="000000"/>
              </a:solidFill>
              <a:latin typeface="Arial"/>
            </a:endParaRPr>
          </a:p>
          <a:p>
            <a:pPr indent="0">
              <a:lnSpc>
                <a:spcPct val="100000"/>
              </a:lnSpc>
              <a:buNone/>
              <a:tabLst>
                <a:tab algn="l" pos="0"/>
              </a:tabLst>
            </a:pPr>
            <a:endParaRPr b="0" lang="fr-FR" sz="1100" spc="-1" strike="noStrike">
              <a:solidFill>
                <a:srgbClr val="000000"/>
              </a:solidFill>
              <a:latin typeface="Arial"/>
            </a:endParaRPr>
          </a:p>
          <a:p>
            <a:pPr indent="0">
              <a:lnSpc>
                <a:spcPct val="100000"/>
              </a:lnSpc>
              <a:buNone/>
              <a:tabLst>
                <a:tab algn="l" pos="0"/>
              </a:tabLst>
            </a:pPr>
            <a:endParaRPr b="0" lang="fr-FR" sz="1100" spc="-1" strike="noStrike">
              <a:solidFill>
                <a:srgbClr val="000000"/>
              </a:solidFill>
              <a:latin typeface="Arial"/>
            </a:endParaRPr>
          </a:p>
        </p:txBody>
      </p:sp>
      <p:sp>
        <p:nvSpPr>
          <p:cNvPr id="219" name="PlaceHolder 3"/>
          <p:cNvSpPr>
            <a:spLocks noGrp="1"/>
          </p:cNvSpPr>
          <p:nvPr>
            <p:ph type="sldNum" idx="22"/>
          </p:nvPr>
        </p:nvSpPr>
        <p:spPr>
          <a:xfrm>
            <a:off x="3884760" y="8685360"/>
            <a:ext cx="2971440" cy="456840"/>
          </a:xfrm>
          <a:prstGeom prst="rect">
            <a:avLst/>
          </a:prstGeom>
          <a:noFill/>
          <a:ln w="0">
            <a:noFill/>
          </a:ln>
        </p:spPr>
        <p:txBody>
          <a:bodyPr anchor="b">
            <a:noAutofit/>
          </a:bodyPr>
          <a:lstStyle>
            <a:lvl1pPr indent="0" algn="r">
              <a:lnSpc>
                <a:spcPct val="100000"/>
              </a:lnSpc>
              <a:buNone/>
              <a:defRPr b="0" lang="fr-FR" sz="1200" spc="-1" strike="noStrike">
                <a:solidFill>
                  <a:srgbClr val="000000"/>
                </a:solidFill>
                <a:latin typeface="+mn-lt"/>
                <a:ea typeface="+mn-ea"/>
              </a:defRPr>
            </a:lvl1pPr>
          </a:lstStyle>
          <a:p>
            <a:pPr indent="0" algn="r">
              <a:lnSpc>
                <a:spcPct val="100000"/>
              </a:lnSpc>
              <a:buNone/>
            </a:pPr>
            <a:fld id="{6D4D86BB-CBA6-4D1E-BBE2-308324D83DC0}" type="slidenum">
              <a:rPr b="0" lang="fr-FR" sz="1200" spc="-1" strike="noStrike">
                <a:solidFill>
                  <a:srgbClr val="000000"/>
                </a:solidFill>
                <a:latin typeface="+mn-lt"/>
                <a:ea typeface="+mn-ea"/>
              </a:rPr>
              <a:t>&lt;numéro&gt;</a:t>
            </a:fld>
            <a:endParaRPr b="0" lang="fr-FR" sz="1200" spc="-1" strike="noStrike">
              <a:solidFill>
                <a:srgbClr val="000000"/>
              </a:solidFill>
              <a:latin typeface="Times New Roman"/>
            </a:endParaRP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 name="PlaceHolder 1"/>
          <p:cNvSpPr>
            <a:spLocks noGrp="1"/>
          </p:cNvSpPr>
          <p:nvPr>
            <p:ph type="sldImg"/>
          </p:nvPr>
        </p:nvSpPr>
        <p:spPr>
          <a:xfrm>
            <a:off x="1143000" y="685800"/>
            <a:ext cx="4571640" cy="3428640"/>
          </a:xfrm>
          <a:prstGeom prst="rect">
            <a:avLst/>
          </a:prstGeom>
          <a:ln w="0">
            <a:noFill/>
          </a:ln>
        </p:spPr>
      </p:sp>
      <p:sp>
        <p:nvSpPr>
          <p:cNvPr id="221" name="PlaceHolder 2"/>
          <p:cNvSpPr>
            <a:spLocks noGrp="1"/>
          </p:cNvSpPr>
          <p:nvPr>
            <p:ph type="body"/>
          </p:nvPr>
        </p:nvSpPr>
        <p:spPr>
          <a:xfrm>
            <a:off x="685800" y="4343400"/>
            <a:ext cx="5486040" cy="4114440"/>
          </a:xfrm>
          <a:prstGeom prst="rect">
            <a:avLst/>
          </a:prstGeom>
          <a:noFill/>
          <a:ln w="0">
            <a:noFill/>
          </a:ln>
        </p:spPr>
        <p:txBody>
          <a:bodyPr anchor="t">
            <a:noAutofit/>
          </a:bodyPr>
          <a:p>
            <a:pPr marL="216000" indent="0">
              <a:lnSpc>
                <a:spcPct val="100000"/>
              </a:lnSpc>
              <a:buNone/>
            </a:pPr>
            <a:r>
              <a:rPr b="0" lang="fr-FR" sz="2000" spc="-1" strike="noStrike">
                <a:solidFill>
                  <a:srgbClr val="000000"/>
                </a:solidFill>
                <a:latin typeface="Arial"/>
              </a:rPr>
              <a:t>Mesure Monoxyde de carbone expiré (CO) en ppm La mesure reflète une consommation antérieure dans les 6 heures précédant la mesure. La concentration salivaire, plasmatique ou urinaire de cotinine (principal métabolite de la nicotine) reflète une exposition à la nicotine par tabac ou par substitut nicotinique dans les 2 ou 3 jours précédents.</a:t>
            </a:r>
            <a:endParaRPr b="0" lang="fr-FR" sz="2000" spc="-1" strike="noStrike">
              <a:solidFill>
                <a:srgbClr val="000000"/>
              </a:solidFill>
              <a:latin typeface="Arial"/>
            </a:endParaRPr>
          </a:p>
          <a:p>
            <a:pPr indent="0">
              <a:lnSpc>
                <a:spcPct val="100000"/>
              </a:lnSpc>
              <a:buNone/>
              <a:tabLst>
                <a:tab algn="l" pos="0"/>
              </a:tabLst>
            </a:pPr>
            <a:r>
              <a:rPr b="0" lang="fr-FR" sz="2000" spc="-1" strike="noStrike">
                <a:solidFill>
                  <a:srgbClr val="000000"/>
                </a:solidFill>
                <a:latin typeface="Arial"/>
              </a:rPr>
              <a:t>À noter qu’une cigarette « roulée » équivaut à 2 voire 3 cigarettes manufacturées.</a:t>
            </a:r>
            <a:endParaRPr b="0" lang="fr-FR" sz="2000" spc="-1" strike="noStrike">
              <a:solidFill>
                <a:srgbClr val="000000"/>
              </a:solidFill>
              <a:latin typeface="Arial"/>
            </a:endParaRPr>
          </a:p>
          <a:p>
            <a:pPr indent="0">
              <a:lnSpc>
                <a:spcPct val="100000"/>
              </a:lnSpc>
              <a:buNone/>
              <a:tabLst>
                <a:tab algn="l" pos="0"/>
              </a:tabLst>
            </a:pPr>
            <a:endParaRPr b="0" lang="fr-FR" sz="2000" spc="-1" strike="noStrike">
              <a:solidFill>
                <a:srgbClr val="000000"/>
              </a:solidFill>
              <a:latin typeface="Arial"/>
            </a:endParaRPr>
          </a:p>
        </p:txBody>
      </p:sp>
      <p:sp>
        <p:nvSpPr>
          <p:cNvPr id="222" name="PlaceHolder 3"/>
          <p:cNvSpPr>
            <a:spLocks noGrp="1"/>
          </p:cNvSpPr>
          <p:nvPr>
            <p:ph type="sldNum" idx="23"/>
          </p:nvPr>
        </p:nvSpPr>
        <p:spPr>
          <a:xfrm>
            <a:off x="3884760" y="8685360"/>
            <a:ext cx="2971440" cy="456840"/>
          </a:xfrm>
          <a:prstGeom prst="rect">
            <a:avLst/>
          </a:prstGeom>
          <a:noFill/>
          <a:ln w="0">
            <a:noFill/>
          </a:ln>
        </p:spPr>
        <p:txBody>
          <a:bodyPr anchor="b">
            <a:noAutofit/>
          </a:bodyPr>
          <a:lstStyle>
            <a:lvl1pPr indent="0" algn="r">
              <a:lnSpc>
                <a:spcPct val="100000"/>
              </a:lnSpc>
              <a:buNone/>
              <a:defRPr b="0" lang="fr-FR" sz="1200" spc="-1" strike="noStrike">
                <a:solidFill>
                  <a:srgbClr val="000000"/>
                </a:solidFill>
                <a:latin typeface="+mn-lt"/>
                <a:ea typeface="+mn-ea"/>
              </a:defRPr>
            </a:lvl1pPr>
          </a:lstStyle>
          <a:p>
            <a:pPr indent="0" algn="r">
              <a:lnSpc>
                <a:spcPct val="100000"/>
              </a:lnSpc>
              <a:buNone/>
            </a:pPr>
            <a:fld id="{829990A0-3D48-4FE3-9ACC-65FD6AA73C27}" type="slidenum">
              <a:rPr b="0" lang="fr-FR" sz="1200" spc="-1" strike="noStrike">
                <a:solidFill>
                  <a:srgbClr val="000000"/>
                </a:solidFill>
                <a:latin typeface="+mn-lt"/>
                <a:ea typeface="+mn-ea"/>
              </a:rPr>
              <a:t>&lt;numéro&gt;</a:t>
            </a:fld>
            <a:endParaRPr b="0" lang="fr-FR" sz="1200" spc="-1" strike="noStrike">
              <a:solidFill>
                <a:srgbClr val="000000"/>
              </a:solidFill>
              <a:latin typeface="Times New Roman"/>
            </a:endParaRP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 name="PlaceHolder 1"/>
          <p:cNvSpPr>
            <a:spLocks noGrp="1"/>
          </p:cNvSpPr>
          <p:nvPr>
            <p:ph type="sldImg"/>
          </p:nvPr>
        </p:nvSpPr>
        <p:spPr>
          <a:xfrm>
            <a:off x="1143000" y="685800"/>
            <a:ext cx="4571640" cy="3428640"/>
          </a:xfrm>
          <a:prstGeom prst="rect">
            <a:avLst/>
          </a:prstGeom>
          <a:ln w="0">
            <a:noFill/>
          </a:ln>
        </p:spPr>
      </p:sp>
      <p:sp>
        <p:nvSpPr>
          <p:cNvPr id="224" name="PlaceHolder 2"/>
          <p:cNvSpPr>
            <a:spLocks noGrp="1"/>
          </p:cNvSpPr>
          <p:nvPr>
            <p:ph type="body"/>
          </p:nvPr>
        </p:nvSpPr>
        <p:spPr>
          <a:xfrm>
            <a:off x="685800" y="4343400"/>
            <a:ext cx="5486040" cy="4114440"/>
          </a:xfrm>
          <a:prstGeom prst="rect">
            <a:avLst/>
          </a:prstGeom>
          <a:noFill/>
          <a:ln w="0">
            <a:noFill/>
          </a:ln>
        </p:spPr>
        <p:txBody>
          <a:bodyPr anchor="t">
            <a:noAutofit/>
          </a:bodyPr>
          <a:p>
            <a:pPr marL="216000" indent="0">
              <a:buNone/>
            </a:pPr>
            <a:endParaRPr b="0" lang="fr-FR" sz="1800" spc="-1" strike="noStrike">
              <a:solidFill>
                <a:srgbClr val="000000"/>
              </a:solidFill>
              <a:latin typeface="Arial"/>
            </a:endParaRPr>
          </a:p>
        </p:txBody>
      </p:sp>
      <p:sp>
        <p:nvSpPr>
          <p:cNvPr id="225" name="PlaceHolder 3"/>
          <p:cNvSpPr>
            <a:spLocks noGrp="1"/>
          </p:cNvSpPr>
          <p:nvPr>
            <p:ph type="sldNum" idx="24"/>
          </p:nvPr>
        </p:nvSpPr>
        <p:spPr>
          <a:xfrm>
            <a:off x="3884760" y="8685360"/>
            <a:ext cx="2971440" cy="456840"/>
          </a:xfrm>
          <a:prstGeom prst="rect">
            <a:avLst/>
          </a:prstGeom>
          <a:noFill/>
          <a:ln w="0">
            <a:noFill/>
          </a:ln>
        </p:spPr>
        <p:txBody>
          <a:bodyPr anchor="b">
            <a:noAutofit/>
          </a:bodyPr>
          <a:lstStyle>
            <a:lvl1pPr indent="0" algn="r">
              <a:lnSpc>
                <a:spcPct val="100000"/>
              </a:lnSpc>
              <a:buNone/>
              <a:defRPr b="0" lang="fr-FR" sz="1200" spc="-1" strike="noStrike">
                <a:solidFill>
                  <a:srgbClr val="000000"/>
                </a:solidFill>
                <a:latin typeface="+mn-lt"/>
                <a:ea typeface="+mn-ea"/>
              </a:defRPr>
            </a:lvl1pPr>
          </a:lstStyle>
          <a:p>
            <a:pPr indent="0" algn="r">
              <a:lnSpc>
                <a:spcPct val="100000"/>
              </a:lnSpc>
              <a:buNone/>
            </a:pPr>
            <a:fld id="{FFDEC7FB-568C-418F-AE42-79FFC25AA76B}" type="slidenum">
              <a:rPr b="0" lang="fr-FR" sz="1200" spc="-1" strike="noStrike">
                <a:solidFill>
                  <a:srgbClr val="000000"/>
                </a:solidFill>
                <a:latin typeface="+mn-lt"/>
                <a:ea typeface="+mn-ea"/>
              </a:rPr>
              <a:t>&lt;numéro&gt;</a:t>
            </a:fld>
            <a:endParaRPr b="0" lang="fr-FR" sz="1200" spc="-1" strike="noStrike">
              <a:solidFill>
                <a:srgbClr val="000000"/>
              </a:solidFill>
              <a:latin typeface="Times New Roman"/>
            </a:endParaRP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 name="PlaceHolder 1"/>
          <p:cNvSpPr>
            <a:spLocks noGrp="1"/>
          </p:cNvSpPr>
          <p:nvPr>
            <p:ph type="sldImg"/>
          </p:nvPr>
        </p:nvSpPr>
        <p:spPr>
          <a:xfrm>
            <a:off x="1143000" y="685800"/>
            <a:ext cx="4571640" cy="3428640"/>
          </a:xfrm>
          <a:prstGeom prst="rect">
            <a:avLst/>
          </a:prstGeom>
          <a:ln w="0">
            <a:noFill/>
          </a:ln>
        </p:spPr>
      </p:sp>
      <p:sp>
        <p:nvSpPr>
          <p:cNvPr id="227" name="PlaceHolder 2"/>
          <p:cNvSpPr>
            <a:spLocks noGrp="1"/>
          </p:cNvSpPr>
          <p:nvPr>
            <p:ph type="body"/>
          </p:nvPr>
        </p:nvSpPr>
        <p:spPr>
          <a:xfrm>
            <a:off x="685800" y="4343400"/>
            <a:ext cx="5486040" cy="4114440"/>
          </a:xfrm>
          <a:prstGeom prst="rect">
            <a:avLst/>
          </a:prstGeom>
          <a:noFill/>
          <a:ln w="0">
            <a:noFill/>
          </a:ln>
        </p:spPr>
        <p:txBody>
          <a:bodyPr anchor="t">
            <a:noAutofit/>
          </a:bodyPr>
          <a:p>
            <a:pPr marL="216000" indent="0">
              <a:buNone/>
            </a:pPr>
            <a:endParaRPr b="0" lang="fr-FR" sz="1800" spc="-1" strike="noStrike">
              <a:solidFill>
                <a:srgbClr val="000000"/>
              </a:solidFill>
              <a:latin typeface="Arial"/>
            </a:endParaRPr>
          </a:p>
        </p:txBody>
      </p:sp>
      <p:sp>
        <p:nvSpPr>
          <p:cNvPr id="228" name="PlaceHolder 3"/>
          <p:cNvSpPr>
            <a:spLocks noGrp="1"/>
          </p:cNvSpPr>
          <p:nvPr>
            <p:ph type="sldNum" idx="25"/>
          </p:nvPr>
        </p:nvSpPr>
        <p:spPr>
          <a:xfrm>
            <a:off x="3884760" y="8685360"/>
            <a:ext cx="2971440" cy="456840"/>
          </a:xfrm>
          <a:prstGeom prst="rect">
            <a:avLst/>
          </a:prstGeom>
          <a:noFill/>
          <a:ln w="0">
            <a:noFill/>
          </a:ln>
        </p:spPr>
        <p:txBody>
          <a:bodyPr anchor="b">
            <a:noAutofit/>
          </a:bodyPr>
          <a:lstStyle>
            <a:lvl1pPr indent="0" algn="r">
              <a:lnSpc>
                <a:spcPct val="100000"/>
              </a:lnSpc>
              <a:buNone/>
              <a:defRPr b="0" lang="fr-FR" sz="1200" spc="-1" strike="noStrike">
                <a:solidFill>
                  <a:srgbClr val="000000"/>
                </a:solidFill>
                <a:latin typeface="+mn-lt"/>
                <a:ea typeface="+mn-ea"/>
              </a:defRPr>
            </a:lvl1pPr>
          </a:lstStyle>
          <a:p>
            <a:pPr indent="0" algn="r">
              <a:lnSpc>
                <a:spcPct val="100000"/>
              </a:lnSpc>
              <a:buNone/>
            </a:pPr>
            <a:fld id="{223554D4-E370-4C65-AF7F-E3D92D3018AA}" type="slidenum">
              <a:rPr b="0" lang="fr-FR" sz="1200" spc="-1" strike="noStrike">
                <a:solidFill>
                  <a:srgbClr val="000000"/>
                </a:solidFill>
                <a:latin typeface="+mn-lt"/>
                <a:ea typeface="+mn-ea"/>
              </a:rPr>
              <a:t>&lt;numéro&gt;</a:t>
            </a:fld>
            <a:endParaRPr b="0" lang="fr-FR" sz="1200" spc="-1" strike="noStrike">
              <a:solidFill>
                <a:srgbClr val="000000"/>
              </a:solidFill>
              <a:latin typeface="Times New Roman"/>
            </a:endParaRP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 name="PlaceHolder 1"/>
          <p:cNvSpPr>
            <a:spLocks noGrp="1"/>
          </p:cNvSpPr>
          <p:nvPr>
            <p:ph type="sldImg"/>
          </p:nvPr>
        </p:nvSpPr>
        <p:spPr>
          <a:xfrm>
            <a:off x="1143000" y="685800"/>
            <a:ext cx="4571640" cy="3428640"/>
          </a:xfrm>
          <a:prstGeom prst="rect">
            <a:avLst/>
          </a:prstGeom>
          <a:ln w="0">
            <a:noFill/>
          </a:ln>
        </p:spPr>
      </p:sp>
      <p:sp>
        <p:nvSpPr>
          <p:cNvPr id="230" name="PlaceHolder 2"/>
          <p:cNvSpPr>
            <a:spLocks noGrp="1"/>
          </p:cNvSpPr>
          <p:nvPr>
            <p:ph type="body"/>
          </p:nvPr>
        </p:nvSpPr>
        <p:spPr>
          <a:xfrm>
            <a:off x="685800" y="4343400"/>
            <a:ext cx="5486040" cy="4114440"/>
          </a:xfrm>
          <a:prstGeom prst="rect">
            <a:avLst/>
          </a:prstGeom>
          <a:noFill/>
          <a:ln w="0">
            <a:noFill/>
          </a:ln>
        </p:spPr>
        <p:txBody>
          <a:bodyPr anchor="t">
            <a:noAutofit/>
          </a:bodyPr>
          <a:p>
            <a:pPr marL="216000" indent="0">
              <a:lnSpc>
                <a:spcPct val="100000"/>
              </a:lnSpc>
              <a:buNone/>
            </a:pPr>
            <a:r>
              <a:rPr b="0" lang="fr-FR" sz="2000" spc="-1" strike="noStrike">
                <a:solidFill>
                  <a:srgbClr val="000000"/>
                </a:solidFill>
                <a:latin typeface="Arial"/>
              </a:rPr>
              <a:t>CRAVING = Besoin impulsif</a:t>
            </a:r>
            <a:endParaRPr b="0" lang="fr-FR" sz="2000" spc="-1" strike="noStrike">
              <a:solidFill>
                <a:srgbClr val="000000"/>
              </a:solidFill>
              <a:latin typeface="Arial"/>
            </a:endParaRPr>
          </a:p>
        </p:txBody>
      </p:sp>
      <p:sp>
        <p:nvSpPr>
          <p:cNvPr id="231" name="PlaceHolder 3"/>
          <p:cNvSpPr>
            <a:spLocks noGrp="1"/>
          </p:cNvSpPr>
          <p:nvPr>
            <p:ph type="sldNum" idx="26"/>
          </p:nvPr>
        </p:nvSpPr>
        <p:spPr>
          <a:xfrm>
            <a:off x="3884760" y="8685360"/>
            <a:ext cx="2971440" cy="456840"/>
          </a:xfrm>
          <a:prstGeom prst="rect">
            <a:avLst/>
          </a:prstGeom>
          <a:noFill/>
          <a:ln w="0">
            <a:noFill/>
          </a:ln>
        </p:spPr>
        <p:txBody>
          <a:bodyPr anchor="b">
            <a:noAutofit/>
          </a:bodyPr>
          <a:lstStyle>
            <a:lvl1pPr indent="0" algn="r">
              <a:lnSpc>
                <a:spcPct val="100000"/>
              </a:lnSpc>
              <a:buNone/>
              <a:defRPr b="0" lang="fr-FR" sz="1200" spc="-1" strike="noStrike">
                <a:solidFill>
                  <a:srgbClr val="000000"/>
                </a:solidFill>
                <a:latin typeface="+mn-lt"/>
                <a:ea typeface="+mn-ea"/>
              </a:defRPr>
            </a:lvl1pPr>
          </a:lstStyle>
          <a:p>
            <a:pPr indent="0" algn="r">
              <a:lnSpc>
                <a:spcPct val="100000"/>
              </a:lnSpc>
              <a:buNone/>
            </a:pPr>
            <a:fld id="{7BDF5470-9F09-4CF7-9FDD-BE94CCC20991}" type="slidenum">
              <a:rPr b="0" lang="fr-FR" sz="1200" spc="-1" strike="noStrike">
                <a:solidFill>
                  <a:srgbClr val="000000"/>
                </a:solidFill>
                <a:latin typeface="+mn-lt"/>
                <a:ea typeface="+mn-ea"/>
              </a:rPr>
              <a:t>&lt;numéro&gt;</a:t>
            </a:fld>
            <a:endParaRPr b="0" lang="fr-FR" sz="1200" spc="-1" strike="noStrike">
              <a:solidFill>
                <a:srgbClr val="000000"/>
              </a:solidFill>
              <a:latin typeface="Times New Roman"/>
            </a:endParaRP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2" name="PlaceHolder 1"/>
          <p:cNvSpPr>
            <a:spLocks noGrp="1"/>
          </p:cNvSpPr>
          <p:nvPr>
            <p:ph type="sldImg"/>
          </p:nvPr>
        </p:nvSpPr>
        <p:spPr>
          <a:xfrm>
            <a:off x="1143000" y="685800"/>
            <a:ext cx="4571640" cy="3428640"/>
          </a:xfrm>
          <a:prstGeom prst="rect">
            <a:avLst/>
          </a:prstGeom>
          <a:ln w="0">
            <a:noFill/>
          </a:ln>
        </p:spPr>
      </p:sp>
      <p:sp>
        <p:nvSpPr>
          <p:cNvPr id="233" name="PlaceHolder 2"/>
          <p:cNvSpPr>
            <a:spLocks noGrp="1"/>
          </p:cNvSpPr>
          <p:nvPr>
            <p:ph type="body"/>
          </p:nvPr>
        </p:nvSpPr>
        <p:spPr>
          <a:xfrm>
            <a:off x="685800" y="4343400"/>
            <a:ext cx="5486040" cy="4114440"/>
          </a:xfrm>
          <a:prstGeom prst="rect">
            <a:avLst/>
          </a:prstGeom>
          <a:noFill/>
          <a:ln w="0">
            <a:noFill/>
          </a:ln>
        </p:spPr>
        <p:txBody>
          <a:bodyPr anchor="t">
            <a:noAutofit/>
          </a:bodyPr>
          <a:p>
            <a:pPr indent="0">
              <a:lnSpc>
                <a:spcPct val="100000"/>
              </a:lnSpc>
              <a:spcBef>
                <a:spcPts val="360"/>
              </a:spcBef>
              <a:buNone/>
              <a:tabLst>
                <a:tab algn="l" pos="0"/>
              </a:tabLst>
            </a:pPr>
            <a:r>
              <a:rPr b="0" lang="fr-FR" sz="1800" spc="-1" strike="noStrike">
                <a:solidFill>
                  <a:srgbClr val="000000"/>
                </a:solidFill>
                <a:latin typeface="+mn-lt"/>
                <a:ea typeface="+mn-ea"/>
              </a:rPr>
              <a:t>Plusieurs patchs / jour : possible si la consommation le justifie (cad &gt; 20cig/J)</a:t>
            </a:r>
            <a:endParaRPr b="0" lang="fr-FR" sz="1800" spc="-1" strike="noStrike">
              <a:solidFill>
                <a:srgbClr val="000000"/>
              </a:solidFill>
              <a:latin typeface="Arial"/>
            </a:endParaRPr>
          </a:p>
          <a:p>
            <a:pPr indent="0">
              <a:lnSpc>
                <a:spcPct val="100000"/>
              </a:lnSpc>
              <a:spcBef>
                <a:spcPts val="360"/>
              </a:spcBef>
              <a:buNone/>
              <a:tabLst>
                <a:tab algn="l" pos="0"/>
              </a:tabLst>
            </a:pPr>
            <a:r>
              <a:rPr b="0" lang="fr-FR" sz="1800" spc="-1" strike="noStrike">
                <a:solidFill>
                  <a:srgbClr val="000000"/>
                </a:solidFill>
                <a:latin typeface="+mn-lt"/>
                <a:ea typeface="+mn-ea"/>
              </a:rPr>
              <a:t>Hors AMM mais toléré car besoin médical justifié</a:t>
            </a:r>
            <a:endParaRPr b="0" lang="fr-FR" sz="1800" spc="-1" strike="noStrike">
              <a:solidFill>
                <a:srgbClr val="000000"/>
              </a:solidFill>
              <a:latin typeface="Arial"/>
            </a:endParaRPr>
          </a:p>
        </p:txBody>
      </p:sp>
      <p:sp>
        <p:nvSpPr>
          <p:cNvPr id="234" name="PlaceHolder 3"/>
          <p:cNvSpPr>
            <a:spLocks noGrp="1"/>
          </p:cNvSpPr>
          <p:nvPr>
            <p:ph type="sldNum" idx="27"/>
          </p:nvPr>
        </p:nvSpPr>
        <p:spPr>
          <a:xfrm>
            <a:off x="3884760" y="8685360"/>
            <a:ext cx="2971440" cy="456840"/>
          </a:xfrm>
          <a:prstGeom prst="rect">
            <a:avLst/>
          </a:prstGeom>
          <a:noFill/>
          <a:ln w="0">
            <a:noFill/>
          </a:ln>
        </p:spPr>
        <p:txBody>
          <a:bodyPr anchor="b">
            <a:noAutofit/>
          </a:bodyPr>
          <a:lstStyle>
            <a:lvl1pPr indent="0" algn="r">
              <a:lnSpc>
                <a:spcPct val="100000"/>
              </a:lnSpc>
              <a:buNone/>
              <a:defRPr b="0" lang="fr-FR" sz="1200" spc="-1" strike="noStrike">
                <a:solidFill>
                  <a:srgbClr val="000000"/>
                </a:solidFill>
                <a:latin typeface="+mn-lt"/>
                <a:ea typeface="+mn-ea"/>
              </a:defRPr>
            </a:lvl1pPr>
          </a:lstStyle>
          <a:p>
            <a:pPr indent="0" algn="r">
              <a:lnSpc>
                <a:spcPct val="100000"/>
              </a:lnSpc>
              <a:buNone/>
            </a:pPr>
            <a:fld id="{D09917B4-7A29-4681-866F-4C885C7F8497}" type="slidenum">
              <a:rPr b="0" lang="fr-FR" sz="1200" spc="-1" strike="noStrike">
                <a:solidFill>
                  <a:srgbClr val="000000"/>
                </a:solidFill>
                <a:latin typeface="+mn-lt"/>
                <a:ea typeface="+mn-ea"/>
              </a:rPr>
              <a:t>&lt;numéro&gt;</a:t>
            </a:fld>
            <a:endParaRPr b="0" lang="fr-FR" sz="1200" spc="-1" strike="noStrike">
              <a:solidFill>
                <a:srgbClr val="000000"/>
              </a:solidFill>
              <a:latin typeface="Times New Roman"/>
            </a:endParaRP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sldImg"/>
          </p:nvPr>
        </p:nvSpPr>
        <p:spPr>
          <a:xfrm>
            <a:off x="1143000" y="685800"/>
            <a:ext cx="4571640" cy="3428640"/>
          </a:xfrm>
          <a:prstGeom prst="rect">
            <a:avLst/>
          </a:prstGeom>
          <a:ln w="0">
            <a:noFill/>
          </a:ln>
        </p:spPr>
      </p:sp>
      <p:sp>
        <p:nvSpPr>
          <p:cNvPr id="236" name="PlaceHolder 2"/>
          <p:cNvSpPr>
            <a:spLocks noGrp="1"/>
          </p:cNvSpPr>
          <p:nvPr>
            <p:ph type="body"/>
          </p:nvPr>
        </p:nvSpPr>
        <p:spPr>
          <a:xfrm>
            <a:off x="685800" y="4343400"/>
            <a:ext cx="5486040" cy="4114440"/>
          </a:xfrm>
          <a:prstGeom prst="rect">
            <a:avLst/>
          </a:prstGeom>
          <a:noFill/>
          <a:ln w="0">
            <a:noFill/>
          </a:ln>
        </p:spPr>
        <p:txBody>
          <a:bodyPr anchor="t">
            <a:noAutofit/>
          </a:bodyPr>
          <a:p>
            <a:pPr indent="0">
              <a:lnSpc>
                <a:spcPct val="100000"/>
              </a:lnSpc>
              <a:spcBef>
                <a:spcPts val="360"/>
              </a:spcBef>
              <a:buNone/>
              <a:tabLst>
                <a:tab algn="l" pos="0"/>
              </a:tabLst>
            </a:pPr>
            <a:r>
              <a:rPr b="0" lang="fr-FR" sz="1800" spc="-1" strike="noStrike" u="sng">
                <a:solidFill>
                  <a:srgbClr val="000000"/>
                </a:solidFill>
                <a:uFillTx/>
                <a:latin typeface="+mn-lt"/>
                <a:ea typeface="+mn-ea"/>
              </a:rPr>
              <a:t>Quelques précautions d’emploi :</a:t>
            </a:r>
            <a:endParaRPr b="0" lang="fr-FR" sz="1800" spc="-1" strike="noStrike">
              <a:solidFill>
                <a:srgbClr val="000000"/>
              </a:solidFill>
              <a:latin typeface="Arial"/>
            </a:endParaRPr>
          </a:p>
          <a:p>
            <a:pPr marL="343080" indent="-343080">
              <a:lnSpc>
                <a:spcPct val="100000"/>
              </a:lnSpc>
              <a:spcBef>
                <a:spcPts val="360"/>
              </a:spcBef>
              <a:buClr>
                <a:srgbClr val="000000"/>
              </a:buClr>
              <a:buFont typeface="Arial"/>
              <a:buChar char="•"/>
              <a:tabLst>
                <a:tab algn="l" pos="0"/>
              </a:tabLst>
            </a:pPr>
            <a:r>
              <a:rPr b="0" lang="fr-FR" sz="1800" spc="-1" strike="noStrike">
                <a:solidFill>
                  <a:srgbClr val="000000"/>
                </a:solidFill>
                <a:latin typeface="+mn-lt"/>
                <a:ea typeface="+mn-ea"/>
              </a:rPr>
              <a:t>Il ne faut pas écrire sur les patchs car cela peut perturber la libération du principe actif. Il vaut mieux écrire sur la boite ou sur un sparadrap collé à côté du patch.</a:t>
            </a:r>
            <a:endParaRPr b="0" lang="fr-FR" sz="1800" spc="-1" strike="noStrike">
              <a:solidFill>
                <a:srgbClr val="000000"/>
              </a:solidFill>
              <a:latin typeface="Arial"/>
            </a:endParaRPr>
          </a:p>
          <a:p>
            <a:pPr marL="343080" indent="-343080">
              <a:lnSpc>
                <a:spcPct val="100000"/>
              </a:lnSpc>
              <a:spcBef>
                <a:spcPts val="360"/>
              </a:spcBef>
              <a:buClr>
                <a:srgbClr val="000000"/>
              </a:buClr>
              <a:buFont typeface="Arial"/>
              <a:buChar char="•"/>
              <a:tabLst>
                <a:tab algn="l" pos="0"/>
              </a:tabLst>
            </a:pPr>
            <a:r>
              <a:rPr b="0" lang="fr-FR" sz="1800" spc="-1" strike="noStrike">
                <a:solidFill>
                  <a:srgbClr val="000000"/>
                </a:solidFill>
                <a:latin typeface="+mn-lt"/>
                <a:ea typeface="+mn-ea"/>
              </a:rPr>
              <a:t> </a:t>
            </a:r>
            <a:r>
              <a:rPr b="0" lang="fr-FR" sz="1800" spc="-1" strike="noStrike">
                <a:solidFill>
                  <a:srgbClr val="000000"/>
                </a:solidFill>
                <a:latin typeface="+mn-lt"/>
                <a:ea typeface="+mn-ea"/>
              </a:rPr>
              <a:t>La pharmacocinétique des dispositifs transdermiques peut être modifiée par vasodilatation sous-cutanée avec passage excessif transcutané :</a:t>
            </a:r>
            <a:endParaRPr b="0" lang="fr-FR" sz="1800" spc="-1" strike="noStrike">
              <a:solidFill>
                <a:srgbClr val="000000"/>
              </a:solidFill>
              <a:latin typeface="Arial"/>
            </a:endParaRPr>
          </a:p>
          <a:p>
            <a:pPr lvl="1" marL="743040" indent="-285840">
              <a:lnSpc>
                <a:spcPct val="100000"/>
              </a:lnSpc>
              <a:spcBef>
                <a:spcPts val="300"/>
              </a:spcBef>
              <a:buClr>
                <a:srgbClr val="000000"/>
              </a:buClr>
              <a:buFont typeface="Arial"/>
              <a:buChar char="–"/>
              <a:tabLst>
                <a:tab algn="l" pos="0"/>
              </a:tabLst>
            </a:pPr>
            <a:r>
              <a:rPr b="0" lang="fr-FR" sz="1500" spc="-1" strike="noStrike">
                <a:solidFill>
                  <a:srgbClr val="000000"/>
                </a:solidFill>
                <a:latin typeface="+mn-lt"/>
                <a:ea typeface="+mn-ea"/>
              </a:rPr>
              <a:t>La pratique sportive</a:t>
            </a:r>
            <a:endParaRPr b="0" lang="fr-FR" sz="1500" spc="-1" strike="noStrike">
              <a:solidFill>
                <a:srgbClr val="000000"/>
              </a:solidFill>
              <a:latin typeface="Arial"/>
            </a:endParaRPr>
          </a:p>
          <a:p>
            <a:pPr lvl="1" marL="743040" indent="-285840">
              <a:lnSpc>
                <a:spcPct val="100000"/>
              </a:lnSpc>
              <a:spcBef>
                <a:spcPts val="300"/>
              </a:spcBef>
              <a:buClr>
                <a:srgbClr val="000000"/>
              </a:buClr>
              <a:buFont typeface="Arial"/>
              <a:buChar char="–"/>
              <a:tabLst>
                <a:tab algn="l" pos="0"/>
              </a:tabLst>
            </a:pPr>
            <a:r>
              <a:rPr b="0" lang="fr-FR" sz="1500" spc="-1" strike="noStrike">
                <a:solidFill>
                  <a:srgbClr val="000000"/>
                </a:solidFill>
                <a:latin typeface="+mn-lt"/>
                <a:ea typeface="+mn-ea"/>
              </a:rPr>
              <a:t>Une période de canicule ou de grosse chaleur</a:t>
            </a:r>
            <a:endParaRPr b="0" lang="fr-FR" sz="1500" spc="-1" strike="noStrike">
              <a:solidFill>
                <a:srgbClr val="000000"/>
              </a:solidFill>
              <a:latin typeface="Arial"/>
            </a:endParaRPr>
          </a:p>
          <a:p>
            <a:pPr lvl="1" marL="743040" indent="-285840">
              <a:lnSpc>
                <a:spcPct val="100000"/>
              </a:lnSpc>
              <a:spcBef>
                <a:spcPts val="300"/>
              </a:spcBef>
              <a:buClr>
                <a:srgbClr val="000000"/>
              </a:buClr>
              <a:buFont typeface="Arial"/>
              <a:buChar char="–"/>
              <a:tabLst>
                <a:tab algn="l" pos="0"/>
              </a:tabLst>
            </a:pPr>
            <a:r>
              <a:rPr b="0" lang="fr-FR" sz="1500" spc="-1" strike="noStrike">
                <a:solidFill>
                  <a:srgbClr val="000000"/>
                </a:solidFill>
                <a:latin typeface="+mn-lt"/>
                <a:ea typeface="+mn-ea"/>
              </a:rPr>
              <a:t>Un état fiévreux</a:t>
            </a:r>
            <a:endParaRPr b="0" lang="fr-FR" sz="1500" spc="-1" strike="noStrike">
              <a:solidFill>
                <a:srgbClr val="000000"/>
              </a:solidFill>
              <a:latin typeface="Arial"/>
            </a:endParaRPr>
          </a:p>
          <a:p>
            <a:pPr lvl="1" marL="743040" indent="-285840">
              <a:lnSpc>
                <a:spcPct val="100000"/>
              </a:lnSpc>
              <a:spcBef>
                <a:spcPts val="300"/>
              </a:spcBef>
              <a:buClr>
                <a:srgbClr val="000000"/>
              </a:buClr>
              <a:buFont typeface="Arial"/>
              <a:buChar char="–"/>
              <a:tabLst>
                <a:tab algn="l" pos="0"/>
              </a:tabLst>
            </a:pPr>
            <a:r>
              <a:rPr b="0" lang="fr-FR" sz="1500" spc="-1" strike="noStrike">
                <a:solidFill>
                  <a:srgbClr val="000000"/>
                </a:solidFill>
                <a:latin typeface="+mn-lt"/>
                <a:ea typeface="+mn-ea"/>
              </a:rPr>
              <a:t>Exposition à une source de chaleur externe (bain chaud, sauna, bouillotte..) </a:t>
            </a:r>
            <a:endParaRPr b="0" lang="fr-FR" sz="1500" spc="-1" strike="noStrike">
              <a:solidFill>
                <a:srgbClr val="000000"/>
              </a:solidFill>
              <a:latin typeface="Arial"/>
            </a:endParaRPr>
          </a:p>
          <a:p>
            <a:pPr indent="0">
              <a:lnSpc>
                <a:spcPct val="100000"/>
              </a:lnSpc>
              <a:buNone/>
              <a:tabLst>
                <a:tab algn="l" pos="0"/>
              </a:tabLst>
            </a:pPr>
            <a:endParaRPr b="0" lang="fr-FR" sz="1500" spc="-1" strike="noStrike">
              <a:solidFill>
                <a:srgbClr val="000000"/>
              </a:solidFill>
              <a:latin typeface="Arial"/>
            </a:endParaRPr>
          </a:p>
        </p:txBody>
      </p:sp>
      <p:sp>
        <p:nvSpPr>
          <p:cNvPr id="237" name="PlaceHolder 3"/>
          <p:cNvSpPr>
            <a:spLocks noGrp="1"/>
          </p:cNvSpPr>
          <p:nvPr>
            <p:ph type="sldNum" idx="28"/>
          </p:nvPr>
        </p:nvSpPr>
        <p:spPr>
          <a:xfrm>
            <a:off x="3884760" y="8685360"/>
            <a:ext cx="2971440" cy="456840"/>
          </a:xfrm>
          <a:prstGeom prst="rect">
            <a:avLst/>
          </a:prstGeom>
          <a:noFill/>
          <a:ln w="0">
            <a:noFill/>
          </a:ln>
        </p:spPr>
        <p:txBody>
          <a:bodyPr anchor="b">
            <a:noAutofit/>
          </a:bodyPr>
          <a:lstStyle>
            <a:lvl1pPr indent="0" algn="r">
              <a:lnSpc>
                <a:spcPct val="100000"/>
              </a:lnSpc>
              <a:buNone/>
              <a:defRPr b="0" lang="fr-FR" sz="1200" spc="-1" strike="noStrike">
                <a:solidFill>
                  <a:srgbClr val="000000"/>
                </a:solidFill>
                <a:latin typeface="+mn-lt"/>
                <a:ea typeface="+mn-ea"/>
              </a:defRPr>
            </a:lvl1pPr>
          </a:lstStyle>
          <a:p>
            <a:pPr indent="0" algn="r">
              <a:lnSpc>
                <a:spcPct val="100000"/>
              </a:lnSpc>
              <a:buNone/>
            </a:pPr>
            <a:fld id="{A62234C0-F137-467C-A34B-1BB6BF0D9971}" type="slidenum">
              <a:rPr b="0" lang="fr-FR" sz="1200" spc="-1" strike="noStrike">
                <a:solidFill>
                  <a:srgbClr val="000000"/>
                </a:solidFill>
                <a:latin typeface="+mn-lt"/>
                <a:ea typeface="+mn-ea"/>
              </a:rPr>
              <a:t>&lt;numéro&gt;</a:t>
            </a:fld>
            <a:endParaRPr b="0" lang="fr-FR" sz="1200" spc="-1" strike="noStrike">
              <a:solidFill>
                <a:srgbClr val="000000"/>
              </a:solidFill>
              <a:latin typeface="Times New Roman"/>
            </a:endParaRP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8" name="PlaceHolder 1"/>
          <p:cNvSpPr>
            <a:spLocks noGrp="1"/>
          </p:cNvSpPr>
          <p:nvPr>
            <p:ph type="sldImg"/>
          </p:nvPr>
        </p:nvSpPr>
        <p:spPr>
          <a:xfrm>
            <a:off x="1143000" y="685800"/>
            <a:ext cx="4571640" cy="3428640"/>
          </a:xfrm>
          <a:prstGeom prst="rect">
            <a:avLst/>
          </a:prstGeom>
          <a:ln w="0">
            <a:noFill/>
          </a:ln>
        </p:spPr>
      </p:sp>
      <p:sp>
        <p:nvSpPr>
          <p:cNvPr id="239" name="PlaceHolder 2"/>
          <p:cNvSpPr>
            <a:spLocks noGrp="1"/>
          </p:cNvSpPr>
          <p:nvPr>
            <p:ph type="body"/>
          </p:nvPr>
        </p:nvSpPr>
        <p:spPr>
          <a:xfrm>
            <a:off x="685800" y="4343400"/>
            <a:ext cx="5486040" cy="4114440"/>
          </a:xfrm>
          <a:prstGeom prst="rect">
            <a:avLst/>
          </a:prstGeom>
          <a:noFill/>
          <a:ln w="0">
            <a:noFill/>
          </a:ln>
        </p:spPr>
        <p:txBody>
          <a:bodyPr anchor="t">
            <a:noAutofit/>
          </a:bodyPr>
          <a:p>
            <a:pPr marL="216000" indent="0">
              <a:lnSpc>
                <a:spcPct val="100000"/>
              </a:lnSpc>
              <a:buNone/>
            </a:pPr>
            <a:r>
              <a:rPr b="0" lang="fr-FR" sz="2000" spc="-1" strike="noStrike">
                <a:solidFill>
                  <a:srgbClr val="000000"/>
                </a:solidFill>
                <a:latin typeface="Arial"/>
              </a:rPr>
              <a:t>Une toux avec expectorations, parfois sales (noires-marrons des goudrons), apparaît souvent dans les premières</a:t>
            </a:r>
            <a:endParaRPr b="0" lang="fr-FR" sz="2000" spc="-1" strike="noStrike">
              <a:solidFill>
                <a:srgbClr val="000000"/>
              </a:solidFill>
              <a:latin typeface="Arial"/>
            </a:endParaRPr>
          </a:p>
          <a:p>
            <a:pPr marL="216000" indent="0">
              <a:lnSpc>
                <a:spcPct val="100000"/>
              </a:lnSpc>
              <a:buNone/>
            </a:pPr>
            <a:r>
              <a:rPr b="0" lang="fr-FR" sz="2000" spc="-1" strike="noStrike">
                <a:solidFill>
                  <a:srgbClr val="000000"/>
                </a:solidFill>
                <a:latin typeface="Arial"/>
              </a:rPr>
              <a:t>semaines qui suivent l’arrêt du tabac. Elle traduit la reprise des fonctions des cils vibratiles de la muqueuse bronchique,</a:t>
            </a:r>
            <a:endParaRPr b="0" lang="fr-FR" sz="2000" spc="-1" strike="noStrike">
              <a:solidFill>
                <a:srgbClr val="000000"/>
              </a:solidFill>
              <a:latin typeface="Arial"/>
            </a:endParaRPr>
          </a:p>
          <a:p>
            <a:pPr marL="216000" indent="0">
              <a:lnSpc>
                <a:spcPct val="100000"/>
              </a:lnSpc>
              <a:buNone/>
            </a:pPr>
            <a:r>
              <a:rPr b="0" lang="fr-FR" sz="2000" spc="-1" strike="noStrike">
                <a:solidFill>
                  <a:srgbClr val="000000"/>
                </a:solidFill>
                <a:latin typeface="Arial"/>
              </a:rPr>
              <a:t>qui n’assuraient plus l’évacuation des sécrétions bronchiques, paralysés par la fumée du tabac. A l’arrêt du tabac, le</a:t>
            </a:r>
            <a:endParaRPr b="0" lang="fr-FR" sz="2000" spc="-1" strike="noStrike">
              <a:solidFill>
                <a:srgbClr val="000000"/>
              </a:solidFill>
              <a:latin typeface="Arial"/>
            </a:endParaRPr>
          </a:p>
          <a:p>
            <a:pPr marL="216000" indent="0">
              <a:lnSpc>
                <a:spcPct val="100000"/>
              </a:lnSpc>
              <a:buNone/>
            </a:pPr>
            <a:r>
              <a:rPr b="0" lang="fr-FR" sz="2000" spc="-1" strike="noStrike">
                <a:solidFill>
                  <a:srgbClr val="000000"/>
                </a:solidFill>
                <a:latin typeface="Arial"/>
              </a:rPr>
              <a:t>mucus devient également plus fluide.  </a:t>
            </a:r>
            <a:endParaRPr b="0" lang="fr-FR" sz="2000" spc="-1" strike="noStrike">
              <a:solidFill>
                <a:srgbClr val="000000"/>
              </a:solidFill>
              <a:latin typeface="Arial"/>
            </a:endParaRPr>
          </a:p>
          <a:p>
            <a:pPr marL="216000" indent="0">
              <a:lnSpc>
                <a:spcPct val="100000"/>
              </a:lnSpc>
              <a:buNone/>
            </a:pPr>
            <a:r>
              <a:rPr b="0" lang="fr-FR" sz="2000" spc="-1" strike="noStrike">
                <a:solidFill>
                  <a:srgbClr val="000000"/>
                </a:solidFill>
                <a:latin typeface="Arial"/>
              </a:rPr>
              <a:t>La toux est transitoire (3 semaines). Pour le patient, c’est le signe que la muqueuse respiratoire reprend sa fonction normale. </a:t>
            </a:r>
            <a:endParaRPr b="0" lang="fr-FR" sz="2000" spc="-1" strike="noStrike">
              <a:solidFill>
                <a:srgbClr val="000000"/>
              </a:solidFill>
              <a:latin typeface="Arial"/>
            </a:endParaRPr>
          </a:p>
          <a:p>
            <a:pPr marL="216000" indent="0">
              <a:lnSpc>
                <a:spcPct val="100000"/>
              </a:lnSpc>
              <a:buNone/>
            </a:pPr>
            <a:r>
              <a:rPr b="0" lang="fr-FR" sz="2000" spc="-1" strike="noStrike">
                <a:solidFill>
                  <a:srgbClr val="000000"/>
                </a:solidFill>
                <a:latin typeface="Arial"/>
              </a:rPr>
              <a:t>Un mucolytique peut être conseillé. </a:t>
            </a:r>
            <a:endParaRPr b="0" lang="fr-FR" sz="2000" spc="-1" strike="noStrike">
              <a:solidFill>
                <a:srgbClr val="000000"/>
              </a:solidFill>
              <a:latin typeface="Arial"/>
            </a:endParaRPr>
          </a:p>
          <a:p>
            <a:pPr marL="216000" indent="0">
              <a:lnSpc>
                <a:spcPct val="100000"/>
              </a:lnSpc>
              <a:buNone/>
            </a:pPr>
            <a:endParaRPr b="0" lang="fr-FR" sz="2000" spc="-1" strike="noStrike">
              <a:solidFill>
                <a:srgbClr val="000000"/>
              </a:solidFill>
              <a:latin typeface="Arial"/>
            </a:endParaRPr>
          </a:p>
          <a:p>
            <a:pPr marL="216000" indent="0">
              <a:lnSpc>
                <a:spcPct val="100000"/>
              </a:lnSpc>
              <a:buNone/>
            </a:pPr>
            <a:r>
              <a:rPr b="0" lang="fr-FR" sz="2000" spc="-1" strike="noStrike">
                <a:solidFill>
                  <a:srgbClr val="000000"/>
                </a:solidFill>
                <a:latin typeface="Arial"/>
              </a:rPr>
              <a:t>La nicotine a un effet laxatif : elle accélère la vidange gastrique et le transit intestinal. Une constipation peut donc</a:t>
            </a:r>
            <a:endParaRPr b="0" lang="fr-FR" sz="2000" spc="-1" strike="noStrike">
              <a:solidFill>
                <a:srgbClr val="000000"/>
              </a:solidFill>
              <a:latin typeface="Arial"/>
            </a:endParaRPr>
          </a:p>
          <a:p>
            <a:pPr marL="216000" indent="0">
              <a:lnSpc>
                <a:spcPct val="100000"/>
              </a:lnSpc>
              <a:buNone/>
            </a:pPr>
            <a:r>
              <a:rPr b="0" lang="fr-FR" sz="2000" spc="-1" strike="noStrike">
                <a:solidFill>
                  <a:srgbClr val="000000"/>
                </a:solidFill>
                <a:latin typeface="Arial"/>
              </a:rPr>
              <a:t>apparaître à l’arrêt du tabac. Le symptôme est transitoire (3 à 4 semaines après l’arrêt). </a:t>
            </a:r>
            <a:endParaRPr b="0" lang="fr-FR" sz="2000" spc="-1" strike="noStrike">
              <a:solidFill>
                <a:srgbClr val="000000"/>
              </a:solidFill>
              <a:latin typeface="Arial"/>
            </a:endParaRPr>
          </a:p>
          <a:p>
            <a:pPr marL="216000" indent="0">
              <a:lnSpc>
                <a:spcPct val="100000"/>
              </a:lnSpc>
              <a:buNone/>
            </a:pPr>
            <a:r>
              <a:rPr b="0" lang="fr-FR" sz="2000" spc="-1" strike="noStrike">
                <a:solidFill>
                  <a:srgbClr val="000000"/>
                </a:solidFill>
                <a:latin typeface="Arial"/>
              </a:rPr>
              <a:t>Prise en charge : </a:t>
            </a:r>
            <a:endParaRPr b="0" lang="fr-FR" sz="2000" spc="-1" strike="noStrike">
              <a:solidFill>
                <a:srgbClr val="000000"/>
              </a:solidFill>
              <a:latin typeface="Arial"/>
            </a:endParaRPr>
          </a:p>
          <a:p>
            <a:pPr marL="216000" indent="0">
              <a:lnSpc>
                <a:spcPct val="100000"/>
              </a:lnSpc>
              <a:buNone/>
            </a:pPr>
            <a:r>
              <a:rPr b="0" lang="fr-FR" sz="2000" spc="-1" strike="noStrike">
                <a:solidFill>
                  <a:srgbClr val="000000"/>
                </a:solidFill>
                <a:latin typeface="Arial"/>
              </a:rPr>
              <a:t>– </a:t>
            </a:r>
            <a:r>
              <a:rPr b="0" lang="fr-FR" sz="2000" spc="-1" strike="noStrike">
                <a:solidFill>
                  <a:srgbClr val="000000"/>
                </a:solidFill>
                <a:latin typeface="Arial"/>
              </a:rPr>
              <a:t>Adopter des mesures diététiques appropriées : privilégier les fibres, boire de l’eau… </a:t>
            </a:r>
            <a:endParaRPr b="0" lang="fr-FR" sz="2000" spc="-1" strike="noStrike">
              <a:solidFill>
                <a:srgbClr val="000000"/>
              </a:solidFill>
              <a:latin typeface="Arial"/>
            </a:endParaRPr>
          </a:p>
          <a:p>
            <a:pPr marL="216000" indent="0">
              <a:lnSpc>
                <a:spcPct val="100000"/>
              </a:lnSpc>
              <a:buNone/>
            </a:pPr>
            <a:r>
              <a:rPr b="0" lang="fr-FR" sz="2000" spc="-1" strike="noStrike">
                <a:solidFill>
                  <a:srgbClr val="000000"/>
                </a:solidFill>
                <a:latin typeface="Arial"/>
              </a:rPr>
              <a:t>– </a:t>
            </a:r>
            <a:r>
              <a:rPr b="0" lang="fr-FR" sz="2000" spc="-1" strike="noStrike">
                <a:solidFill>
                  <a:srgbClr val="000000"/>
                </a:solidFill>
                <a:latin typeface="Arial"/>
              </a:rPr>
              <a:t>Proposer des laxatifs osmotiques : macrogol, lactulose… </a:t>
            </a:r>
            <a:endParaRPr b="0" lang="fr-FR" sz="2000" spc="-1" strike="noStrike">
              <a:solidFill>
                <a:srgbClr val="000000"/>
              </a:solidFill>
              <a:latin typeface="Arial"/>
            </a:endParaRPr>
          </a:p>
          <a:p>
            <a:pPr marL="216000" indent="0">
              <a:lnSpc>
                <a:spcPct val="100000"/>
              </a:lnSpc>
              <a:buNone/>
            </a:pPr>
            <a:endParaRPr b="0" lang="fr-FR" sz="2000" spc="-1" strike="noStrike">
              <a:solidFill>
                <a:srgbClr val="000000"/>
              </a:solidFill>
              <a:latin typeface="Arial"/>
            </a:endParaRPr>
          </a:p>
          <a:p>
            <a:pPr marL="216000" indent="0">
              <a:lnSpc>
                <a:spcPct val="100000"/>
              </a:lnSpc>
              <a:buNone/>
            </a:pPr>
            <a:r>
              <a:rPr b="0" lang="fr-FR" sz="2000" spc="-1" strike="noStrike">
                <a:solidFill>
                  <a:srgbClr val="000000"/>
                </a:solidFill>
                <a:latin typeface="Arial"/>
              </a:rPr>
              <a:t>LE DÉFICIT EN VITAMINE C</a:t>
            </a:r>
            <a:endParaRPr b="0" lang="fr-FR" sz="2000" spc="-1" strike="noStrike">
              <a:solidFill>
                <a:srgbClr val="000000"/>
              </a:solidFill>
              <a:latin typeface="Arial"/>
            </a:endParaRPr>
          </a:p>
          <a:p>
            <a:pPr marL="216000" indent="0">
              <a:lnSpc>
                <a:spcPct val="100000"/>
              </a:lnSpc>
              <a:buNone/>
            </a:pPr>
            <a:r>
              <a:rPr b="0" lang="fr-FR" sz="2000" spc="-1" strike="noStrike">
                <a:solidFill>
                  <a:srgbClr val="000000"/>
                </a:solidFill>
                <a:latin typeface="Arial"/>
              </a:rPr>
              <a:t>Le tabac diminue l’absorption et augmente le catabolisme de la vitamine C. Les besoins en vitamines C sont donc accrus</a:t>
            </a:r>
            <a:endParaRPr b="0" lang="fr-FR" sz="2000" spc="-1" strike="noStrike">
              <a:solidFill>
                <a:srgbClr val="000000"/>
              </a:solidFill>
              <a:latin typeface="Arial"/>
            </a:endParaRPr>
          </a:p>
          <a:p>
            <a:pPr marL="216000" indent="0">
              <a:lnSpc>
                <a:spcPct val="100000"/>
              </a:lnSpc>
              <a:buNone/>
            </a:pPr>
            <a:r>
              <a:rPr b="0" lang="fr-FR" sz="2000" spc="-1" strike="noStrike">
                <a:solidFill>
                  <a:srgbClr val="000000"/>
                </a:solidFill>
                <a:latin typeface="Arial"/>
              </a:rPr>
              <a:t>chez le fumeur.  </a:t>
            </a:r>
            <a:endParaRPr b="0" lang="fr-FR" sz="2000" spc="-1" strike="noStrike">
              <a:solidFill>
                <a:srgbClr val="000000"/>
              </a:solidFill>
              <a:latin typeface="Arial"/>
            </a:endParaRPr>
          </a:p>
          <a:p>
            <a:pPr marL="216000" indent="0">
              <a:lnSpc>
                <a:spcPct val="100000"/>
              </a:lnSpc>
              <a:buNone/>
            </a:pPr>
            <a:r>
              <a:rPr b="0" lang="fr-FR" sz="2000" spc="-1" strike="noStrike">
                <a:solidFill>
                  <a:srgbClr val="000000"/>
                </a:solidFill>
                <a:latin typeface="Arial"/>
              </a:rPr>
              <a:t>Conseiller de la vitamine C (1 g/j) en complément de la prise en charge de l’arrêt du tabac. La forme comprimé à sucer a en</a:t>
            </a:r>
            <a:endParaRPr b="0" lang="fr-FR" sz="2000" spc="-1" strike="noStrike">
              <a:solidFill>
                <a:srgbClr val="000000"/>
              </a:solidFill>
              <a:latin typeface="Arial"/>
            </a:endParaRPr>
          </a:p>
          <a:p>
            <a:pPr marL="216000" indent="0">
              <a:lnSpc>
                <a:spcPct val="100000"/>
              </a:lnSpc>
              <a:buNone/>
            </a:pPr>
            <a:r>
              <a:rPr b="0" lang="fr-FR" sz="2000" spc="-1" strike="noStrike">
                <a:solidFill>
                  <a:srgbClr val="000000"/>
                </a:solidFill>
                <a:latin typeface="Arial"/>
              </a:rPr>
              <a:t>plus l’avantage de réduire l’envie de fumer. </a:t>
            </a:r>
            <a:endParaRPr b="0" lang="fr-FR" sz="2000" spc="-1" strike="noStrike">
              <a:solidFill>
                <a:srgbClr val="000000"/>
              </a:solidFill>
              <a:latin typeface="Arial"/>
            </a:endParaRPr>
          </a:p>
          <a:p>
            <a:pPr marL="216000" indent="0">
              <a:lnSpc>
                <a:spcPct val="100000"/>
              </a:lnSpc>
              <a:buNone/>
            </a:pPr>
            <a:endParaRPr b="0" lang="fr-FR" sz="2000" spc="-1" strike="noStrike">
              <a:solidFill>
                <a:srgbClr val="000000"/>
              </a:solidFill>
              <a:latin typeface="Arial"/>
            </a:endParaRPr>
          </a:p>
          <a:p>
            <a:pPr marL="216000" indent="0">
              <a:lnSpc>
                <a:spcPct val="100000"/>
              </a:lnSpc>
              <a:buNone/>
            </a:pPr>
            <a:r>
              <a:rPr b="1" lang="fr-FR" sz="2000" spc="-1" strike="noStrike" u="sng">
                <a:solidFill>
                  <a:srgbClr val="000000"/>
                </a:solidFill>
                <a:uFillTx/>
                <a:latin typeface="Arial"/>
              </a:rPr>
              <a:t>Méthodes d’aide au sevrage non recommandées :</a:t>
            </a:r>
            <a:endParaRPr b="0" lang="fr-FR" sz="2000" spc="-1" strike="noStrike">
              <a:solidFill>
                <a:srgbClr val="000000"/>
              </a:solidFill>
              <a:latin typeface="Arial"/>
            </a:endParaRPr>
          </a:p>
          <a:p>
            <a:pPr marL="216000" indent="0">
              <a:lnSpc>
                <a:spcPct val="100000"/>
              </a:lnSpc>
              <a:buNone/>
            </a:pPr>
            <a:r>
              <a:rPr b="0" lang="fr-FR" sz="2000" spc="-1" strike="noStrike">
                <a:solidFill>
                  <a:srgbClr val="000000"/>
                </a:solidFill>
                <a:latin typeface="Arial"/>
              </a:rPr>
              <a:t>• </a:t>
            </a:r>
            <a:r>
              <a:rPr b="0" lang="fr-FR" sz="2000" spc="-1" strike="noStrike">
                <a:solidFill>
                  <a:srgbClr val="000000"/>
                </a:solidFill>
                <a:latin typeface="Arial"/>
              </a:rPr>
              <a:t>Clonidine, cystine, lobéline (alcaloïde extrait des feuilles d’une plante de tabac indienne), antagonistes et agonistes</a:t>
            </a:r>
            <a:endParaRPr b="0" lang="fr-FR" sz="2000" spc="-1" strike="noStrike">
              <a:solidFill>
                <a:srgbClr val="000000"/>
              </a:solidFill>
              <a:latin typeface="Arial"/>
            </a:endParaRPr>
          </a:p>
          <a:p>
            <a:pPr marL="216000" indent="0">
              <a:lnSpc>
                <a:spcPct val="100000"/>
              </a:lnSpc>
              <a:buNone/>
            </a:pPr>
            <a:r>
              <a:rPr b="0" lang="fr-FR" sz="2000" spc="-1" strike="noStrike">
                <a:solidFill>
                  <a:srgbClr val="000000"/>
                </a:solidFill>
                <a:latin typeface="Arial"/>
              </a:rPr>
              <a:t>partiels des opiacés, mécamylamine (antihypertenseur), buspirone, diazépam, doxépine, méprobamate, ondansétron,</a:t>
            </a:r>
            <a:endParaRPr b="0" lang="fr-FR" sz="2000" spc="-1" strike="noStrike">
              <a:solidFill>
                <a:srgbClr val="000000"/>
              </a:solidFill>
              <a:latin typeface="Arial"/>
            </a:endParaRPr>
          </a:p>
          <a:p>
            <a:pPr marL="216000" indent="0">
              <a:lnSpc>
                <a:spcPct val="100000"/>
              </a:lnSpc>
              <a:buNone/>
            </a:pPr>
            <a:r>
              <a:rPr b="0" lang="fr-FR" sz="2000" spc="-1" strike="noStrike">
                <a:solidFill>
                  <a:srgbClr val="000000"/>
                </a:solidFill>
                <a:latin typeface="Arial"/>
              </a:rPr>
              <a:t>métoprolol, oxprénolol, propranolol et nicobrevin (produit breveté contenant de la quinine, du menthyle valérate, du</a:t>
            </a:r>
            <a:endParaRPr b="0" lang="fr-FR" sz="2000" spc="-1" strike="noStrike">
              <a:solidFill>
                <a:srgbClr val="000000"/>
              </a:solidFill>
              <a:latin typeface="Arial"/>
            </a:endParaRPr>
          </a:p>
          <a:p>
            <a:pPr marL="216000" indent="0">
              <a:lnSpc>
                <a:spcPct val="100000"/>
              </a:lnSpc>
              <a:buNone/>
            </a:pPr>
            <a:r>
              <a:rPr b="0" lang="fr-FR" sz="2000" spc="-1" strike="noStrike">
                <a:solidFill>
                  <a:srgbClr val="000000"/>
                </a:solidFill>
                <a:latin typeface="Arial"/>
              </a:rPr>
              <a:t>camphre et de l’huile d’eucalyptus), difficilement disponibles en France, ne sont pas recommandés dans l’aide à l’arrêt du</a:t>
            </a:r>
            <a:endParaRPr b="0" lang="fr-FR" sz="2000" spc="-1" strike="noStrike">
              <a:solidFill>
                <a:srgbClr val="000000"/>
              </a:solidFill>
              <a:latin typeface="Arial"/>
            </a:endParaRPr>
          </a:p>
          <a:p>
            <a:pPr marL="216000" indent="0">
              <a:lnSpc>
                <a:spcPct val="100000"/>
              </a:lnSpc>
              <a:buNone/>
            </a:pPr>
            <a:r>
              <a:rPr b="0" lang="fr-FR" sz="2000" spc="-1" strike="noStrike">
                <a:solidFill>
                  <a:srgbClr val="000000"/>
                </a:solidFill>
                <a:latin typeface="Arial"/>
              </a:rPr>
              <a:t>tabac, faute d’études probantes sur leur efficacité et/ou leur innocuité. </a:t>
            </a:r>
            <a:endParaRPr b="0" lang="fr-FR" sz="2000" spc="-1" strike="noStrike">
              <a:solidFill>
                <a:srgbClr val="000000"/>
              </a:solidFill>
              <a:latin typeface="Arial"/>
            </a:endParaRPr>
          </a:p>
          <a:p>
            <a:pPr marL="216000" indent="0">
              <a:lnSpc>
                <a:spcPct val="100000"/>
              </a:lnSpc>
              <a:buNone/>
            </a:pPr>
            <a:r>
              <a:rPr b="0" lang="fr-FR" sz="2000" spc="-1" strike="noStrike">
                <a:solidFill>
                  <a:srgbClr val="000000"/>
                </a:solidFill>
                <a:latin typeface="Arial"/>
              </a:rPr>
              <a:t>• </a:t>
            </a:r>
            <a:r>
              <a:rPr b="0" lang="fr-FR" sz="2000" spc="-1" strike="noStrike">
                <a:solidFill>
                  <a:srgbClr val="000000"/>
                </a:solidFill>
                <a:latin typeface="Arial"/>
              </a:rPr>
              <a:t>La méthode aversive qui consiste à fumer à un rythme soutenu jusqu’au surdosage dans le but de ressentir des effets</a:t>
            </a:r>
            <a:endParaRPr b="0" lang="fr-FR" sz="2000" spc="-1" strike="noStrike">
              <a:solidFill>
                <a:srgbClr val="000000"/>
              </a:solidFill>
              <a:latin typeface="Arial"/>
            </a:endParaRPr>
          </a:p>
          <a:p>
            <a:pPr marL="216000" indent="0">
              <a:lnSpc>
                <a:spcPct val="100000"/>
              </a:lnSpc>
              <a:buNone/>
            </a:pPr>
            <a:r>
              <a:rPr b="0" lang="fr-FR" sz="2000" spc="-1" strike="noStrike">
                <a:solidFill>
                  <a:srgbClr val="000000"/>
                </a:solidFill>
                <a:latin typeface="Arial"/>
              </a:rPr>
              <a:t>néfastes (nausées, malaises, maux de tête, mal de gorge, toux…) n’est pas retenue : elle n’a pas démontré son efficacité et</a:t>
            </a:r>
            <a:endParaRPr b="0" lang="fr-FR" sz="2000" spc="-1" strike="noStrike">
              <a:solidFill>
                <a:srgbClr val="000000"/>
              </a:solidFill>
              <a:latin typeface="Arial"/>
            </a:endParaRPr>
          </a:p>
          <a:p>
            <a:pPr marL="216000" indent="0">
              <a:lnSpc>
                <a:spcPct val="100000"/>
              </a:lnSpc>
              <a:buNone/>
            </a:pPr>
            <a:r>
              <a:rPr b="0" lang="fr-FR" sz="2000" spc="-1" strike="noStrike">
                <a:solidFill>
                  <a:srgbClr val="000000"/>
                </a:solidFill>
                <a:latin typeface="Arial"/>
              </a:rPr>
              <a:t>présente des effets indésirables. </a:t>
            </a:r>
            <a:endParaRPr b="0" lang="fr-FR" sz="2000" spc="-1" strike="noStrike">
              <a:solidFill>
                <a:srgbClr val="000000"/>
              </a:solidFill>
              <a:latin typeface="Arial"/>
            </a:endParaRPr>
          </a:p>
        </p:txBody>
      </p:sp>
      <p:sp>
        <p:nvSpPr>
          <p:cNvPr id="240" name="PlaceHolder 3"/>
          <p:cNvSpPr>
            <a:spLocks noGrp="1"/>
          </p:cNvSpPr>
          <p:nvPr>
            <p:ph type="sldNum" idx="29"/>
          </p:nvPr>
        </p:nvSpPr>
        <p:spPr>
          <a:xfrm>
            <a:off x="3884760" y="8685360"/>
            <a:ext cx="2971440" cy="456840"/>
          </a:xfrm>
          <a:prstGeom prst="rect">
            <a:avLst/>
          </a:prstGeom>
          <a:noFill/>
          <a:ln w="0">
            <a:noFill/>
          </a:ln>
        </p:spPr>
        <p:txBody>
          <a:bodyPr anchor="b">
            <a:noAutofit/>
          </a:bodyPr>
          <a:lstStyle>
            <a:lvl1pPr indent="0" algn="r">
              <a:lnSpc>
                <a:spcPct val="100000"/>
              </a:lnSpc>
              <a:buNone/>
              <a:defRPr b="0" lang="fr-FR" sz="1200" spc="-1" strike="noStrike">
                <a:solidFill>
                  <a:srgbClr val="000000"/>
                </a:solidFill>
                <a:latin typeface="+mn-lt"/>
                <a:ea typeface="+mn-ea"/>
              </a:defRPr>
            </a:lvl1pPr>
          </a:lstStyle>
          <a:p>
            <a:pPr indent="0" algn="r">
              <a:lnSpc>
                <a:spcPct val="100000"/>
              </a:lnSpc>
              <a:buNone/>
            </a:pPr>
            <a:fld id="{8E87A5BF-B128-488D-B05B-9259031611A2}" type="slidenum">
              <a:rPr b="0" lang="fr-FR" sz="1200" spc="-1" strike="noStrike">
                <a:solidFill>
                  <a:srgbClr val="000000"/>
                </a:solidFill>
                <a:latin typeface="+mn-lt"/>
                <a:ea typeface="+mn-ea"/>
              </a:rPr>
              <a:t>&lt;numéro&gt;</a:t>
            </a:fld>
            <a:endParaRPr b="0" lang="fr-FR" sz="1200" spc="-1" strike="noStrike">
              <a:solidFill>
                <a:srgbClr val="000000"/>
              </a:solidFill>
              <a:latin typeface="Times New Roman"/>
            </a:endParaRP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0" name="PlaceHolder 1"/>
          <p:cNvSpPr>
            <a:spLocks noGrp="1"/>
          </p:cNvSpPr>
          <p:nvPr>
            <p:ph type="sldImg"/>
          </p:nvPr>
        </p:nvSpPr>
        <p:spPr>
          <a:xfrm>
            <a:off x="1143000" y="685800"/>
            <a:ext cx="4571640" cy="3428640"/>
          </a:xfrm>
          <a:prstGeom prst="rect">
            <a:avLst/>
          </a:prstGeom>
          <a:ln w="0">
            <a:noFill/>
          </a:ln>
        </p:spPr>
      </p:sp>
      <p:sp>
        <p:nvSpPr>
          <p:cNvPr id="191" name="PlaceHolder 2"/>
          <p:cNvSpPr>
            <a:spLocks noGrp="1"/>
          </p:cNvSpPr>
          <p:nvPr>
            <p:ph type="body"/>
          </p:nvPr>
        </p:nvSpPr>
        <p:spPr>
          <a:xfrm>
            <a:off x="685800" y="4343400"/>
            <a:ext cx="5486040" cy="4114440"/>
          </a:xfrm>
          <a:prstGeom prst="rect">
            <a:avLst/>
          </a:prstGeom>
          <a:noFill/>
          <a:ln w="0">
            <a:noFill/>
          </a:ln>
        </p:spPr>
        <p:txBody>
          <a:bodyPr anchor="t">
            <a:noAutofit/>
          </a:bodyPr>
          <a:p>
            <a:pPr marL="216000" indent="0">
              <a:lnSpc>
                <a:spcPct val="100000"/>
              </a:lnSpc>
              <a:buNone/>
            </a:pPr>
            <a:r>
              <a:rPr b="0" lang="fr-FR" sz="2000" spc="-1" strike="noStrike">
                <a:solidFill>
                  <a:srgbClr val="000000"/>
                </a:solidFill>
                <a:latin typeface="Arial"/>
              </a:rPr>
              <a:t>Utilisation des TNS pour la covid-19 : Utilisation hors AMM et en l’absence de données scientifiques = Mésusage</a:t>
            </a:r>
            <a:endParaRPr b="0" lang="fr-FR" sz="2000" spc="-1" strike="noStrike">
              <a:solidFill>
                <a:srgbClr val="000000"/>
              </a:solidFill>
              <a:latin typeface="Arial"/>
            </a:endParaRPr>
          </a:p>
          <a:p>
            <a:pPr marL="216000" indent="0">
              <a:lnSpc>
                <a:spcPct val="100000"/>
              </a:lnSpc>
              <a:buNone/>
            </a:pPr>
            <a:r>
              <a:rPr b="0" lang="fr-FR" sz="2000" spc="-1" strike="noStrike">
                <a:solidFill>
                  <a:srgbClr val="000000"/>
                </a:solidFill>
                <a:latin typeface="Arial"/>
              </a:rPr>
              <a:t>Risque : Surdosage =&gt; Intoxication à la nicotine </a:t>
            </a:r>
            <a:endParaRPr b="0" lang="fr-FR" sz="2000" spc="-1" strike="noStrike">
              <a:solidFill>
                <a:srgbClr val="000000"/>
              </a:solidFill>
              <a:latin typeface="Arial"/>
            </a:endParaRPr>
          </a:p>
          <a:p>
            <a:pPr marL="216000" indent="0">
              <a:lnSpc>
                <a:spcPct val="100000"/>
              </a:lnSpc>
              <a:buNone/>
            </a:pPr>
            <a:r>
              <a:rPr b="0" lang="fr-FR" sz="2000" spc="-1" strike="noStrike">
                <a:solidFill>
                  <a:srgbClr val="000000"/>
                </a:solidFill>
                <a:latin typeface="Arial"/>
              </a:rPr>
              <a:t>Pour toute délivrance, l’article R. 4235-61 CSP prévoit que le pharmacien doit refuser de dispenser un médicament, « lorsque l’intérêt de la santé du patient lui paraît l’exiger ». Il doit en informer le prescripteur et mentionner son refus sur l’ordonnance. </a:t>
            </a:r>
            <a:endParaRPr b="0" lang="fr-FR" sz="2000" spc="-1" strike="noStrike">
              <a:solidFill>
                <a:srgbClr val="000000"/>
              </a:solidFill>
              <a:latin typeface="Arial"/>
            </a:endParaRPr>
          </a:p>
          <a:p>
            <a:pPr marL="216000" indent="0">
              <a:lnSpc>
                <a:spcPct val="100000"/>
              </a:lnSpc>
              <a:buNone/>
            </a:pPr>
            <a:endParaRPr b="0" lang="fr-FR" sz="2000" spc="-1" strike="noStrike">
              <a:solidFill>
                <a:srgbClr val="000000"/>
              </a:solidFill>
              <a:latin typeface="Arial"/>
            </a:endParaRPr>
          </a:p>
          <a:p>
            <a:pPr marL="216000" indent="0">
              <a:lnSpc>
                <a:spcPct val="100000"/>
              </a:lnSpc>
              <a:buNone/>
            </a:pPr>
            <a:r>
              <a:rPr b="0" lang="fr-FR" sz="2000" spc="-1" strike="noStrike" u="sng">
                <a:solidFill>
                  <a:srgbClr val="000000"/>
                </a:solidFill>
                <a:uFillTx/>
                <a:latin typeface="Arial"/>
              </a:rPr>
              <a:t>Dépendances :</a:t>
            </a:r>
            <a:endParaRPr b="0" lang="fr-FR" sz="2000" spc="-1" strike="noStrike">
              <a:solidFill>
                <a:srgbClr val="000000"/>
              </a:solidFill>
              <a:latin typeface="Arial"/>
            </a:endParaRPr>
          </a:p>
          <a:p>
            <a:pPr marL="216000" indent="0">
              <a:lnSpc>
                <a:spcPct val="100000"/>
              </a:lnSpc>
              <a:buNone/>
            </a:pPr>
            <a:r>
              <a:rPr b="0" lang="fr-FR" sz="2000" spc="-1" strike="noStrike">
                <a:solidFill>
                  <a:srgbClr val="000000"/>
                </a:solidFill>
                <a:latin typeface="Arial"/>
              </a:rPr>
              <a:t>-</a:t>
            </a:r>
            <a:r>
              <a:rPr b="0" lang="fr-FR" sz="2000" spc="-1" strike="noStrike">
                <a:solidFill>
                  <a:srgbClr val="000000"/>
                </a:solidFill>
                <a:latin typeface="Arial"/>
              </a:rPr>
              <a:t>	</a:t>
            </a:r>
            <a:r>
              <a:rPr b="0" lang="fr-FR" sz="2000" spc="-1" strike="noStrike">
                <a:solidFill>
                  <a:srgbClr val="000000"/>
                </a:solidFill>
                <a:latin typeface="Arial"/>
              </a:rPr>
              <a:t>Comportementale : lié à des facteurs sociaux culturels</a:t>
            </a:r>
            <a:endParaRPr b="0" lang="fr-FR" sz="2000" spc="-1" strike="noStrike">
              <a:solidFill>
                <a:srgbClr val="000000"/>
              </a:solidFill>
              <a:latin typeface="Arial"/>
            </a:endParaRPr>
          </a:p>
          <a:p>
            <a:pPr marL="216000" indent="0">
              <a:lnSpc>
                <a:spcPct val="100000"/>
              </a:lnSpc>
              <a:buNone/>
            </a:pPr>
            <a:r>
              <a:rPr b="0" lang="fr-FR" sz="2000" spc="-1" strike="noStrike">
                <a:solidFill>
                  <a:srgbClr val="000000"/>
                </a:solidFill>
                <a:latin typeface="Arial"/>
              </a:rPr>
              <a:t>-</a:t>
            </a:r>
            <a:r>
              <a:rPr b="0" lang="fr-FR" sz="2000" spc="-1" strike="noStrike">
                <a:solidFill>
                  <a:srgbClr val="000000"/>
                </a:solidFill>
                <a:latin typeface="Arial"/>
              </a:rPr>
              <a:t>	</a:t>
            </a:r>
            <a:r>
              <a:rPr b="0" lang="fr-FR" sz="2000" spc="-1" strike="noStrike">
                <a:solidFill>
                  <a:srgbClr val="000000"/>
                </a:solidFill>
                <a:latin typeface="Arial"/>
              </a:rPr>
              <a:t>Physique : lié au manque (renforcement négatif) : mesuré par le Test de fagerstrom et traité par les TNS</a:t>
            </a:r>
            <a:endParaRPr b="0" lang="fr-FR" sz="2000" spc="-1" strike="noStrike">
              <a:solidFill>
                <a:srgbClr val="000000"/>
              </a:solidFill>
              <a:latin typeface="Arial"/>
            </a:endParaRPr>
          </a:p>
          <a:p>
            <a:pPr marL="216000" indent="0">
              <a:lnSpc>
                <a:spcPct val="100000"/>
              </a:lnSpc>
              <a:buNone/>
            </a:pPr>
            <a:r>
              <a:rPr b="0" lang="fr-FR" sz="2000" spc="-1" strike="noStrike">
                <a:solidFill>
                  <a:srgbClr val="000000"/>
                </a:solidFill>
                <a:latin typeface="Arial"/>
              </a:rPr>
              <a:t>-</a:t>
            </a:r>
            <a:r>
              <a:rPr b="0" lang="fr-FR" sz="2000" spc="-1" strike="noStrike">
                <a:solidFill>
                  <a:srgbClr val="000000"/>
                </a:solidFill>
                <a:latin typeface="Arial"/>
              </a:rPr>
              <a:t>	</a:t>
            </a:r>
            <a:r>
              <a:rPr b="0" lang="fr-FR" sz="2000" spc="-1" strike="noStrike">
                <a:solidFill>
                  <a:srgbClr val="000000"/>
                </a:solidFill>
                <a:latin typeface="Arial"/>
              </a:rPr>
              <a:t>Psychique : lié au plaisir (renforcement positif)</a:t>
            </a:r>
            <a:endParaRPr b="0" lang="fr-FR" sz="2000" spc="-1" strike="noStrike">
              <a:solidFill>
                <a:srgbClr val="000000"/>
              </a:solidFill>
              <a:latin typeface="Arial"/>
            </a:endParaRPr>
          </a:p>
          <a:p>
            <a:pPr marL="216000" indent="0">
              <a:lnSpc>
                <a:spcPct val="100000"/>
              </a:lnSpc>
              <a:buNone/>
            </a:pPr>
            <a:endParaRPr b="0" lang="fr-FR" sz="2000" spc="-1" strike="noStrike">
              <a:solidFill>
                <a:srgbClr val="000000"/>
              </a:solidFill>
              <a:latin typeface="Arial"/>
            </a:endParaRPr>
          </a:p>
        </p:txBody>
      </p:sp>
      <p:sp>
        <p:nvSpPr>
          <p:cNvPr id="192" name="PlaceHolder 3"/>
          <p:cNvSpPr>
            <a:spLocks noGrp="1"/>
          </p:cNvSpPr>
          <p:nvPr>
            <p:ph type="sldNum" idx="13"/>
          </p:nvPr>
        </p:nvSpPr>
        <p:spPr>
          <a:xfrm>
            <a:off x="3884760" y="8685360"/>
            <a:ext cx="2971440" cy="456840"/>
          </a:xfrm>
          <a:prstGeom prst="rect">
            <a:avLst/>
          </a:prstGeom>
          <a:noFill/>
          <a:ln w="0">
            <a:noFill/>
          </a:ln>
        </p:spPr>
        <p:txBody>
          <a:bodyPr anchor="b">
            <a:noAutofit/>
          </a:bodyPr>
          <a:lstStyle>
            <a:lvl1pPr indent="0" algn="r">
              <a:lnSpc>
                <a:spcPct val="100000"/>
              </a:lnSpc>
              <a:buNone/>
              <a:defRPr b="0" lang="fr-FR" sz="1200" spc="-1" strike="noStrike">
                <a:solidFill>
                  <a:srgbClr val="000000"/>
                </a:solidFill>
                <a:latin typeface="+mn-lt"/>
                <a:ea typeface="+mn-ea"/>
              </a:defRPr>
            </a:lvl1pPr>
          </a:lstStyle>
          <a:p>
            <a:pPr indent="0" algn="r">
              <a:lnSpc>
                <a:spcPct val="100000"/>
              </a:lnSpc>
              <a:buNone/>
            </a:pPr>
            <a:fld id="{8EE7551C-D108-4DF5-A63C-2C64334DA6E6}" type="slidenum">
              <a:rPr b="0" lang="fr-FR" sz="1200" spc="-1" strike="noStrike">
                <a:solidFill>
                  <a:srgbClr val="000000"/>
                </a:solidFill>
                <a:latin typeface="+mn-lt"/>
                <a:ea typeface="+mn-ea"/>
              </a:rPr>
              <a:t>22</a:t>
            </a:fld>
            <a:endParaRPr b="0" lang="fr-FR" sz="1200" spc="-1" strike="noStrike">
              <a:solidFill>
                <a:srgbClr val="000000"/>
              </a:solidFill>
              <a:latin typeface="Times New Roman"/>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3" name="PlaceHolder 1"/>
          <p:cNvSpPr>
            <a:spLocks noGrp="1"/>
          </p:cNvSpPr>
          <p:nvPr>
            <p:ph type="sldImg"/>
          </p:nvPr>
        </p:nvSpPr>
        <p:spPr>
          <a:xfrm>
            <a:off x="1143000" y="685800"/>
            <a:ext cx="4571640" cy="3428640"/>
          </a:xfrm>
          <a:prstGeom prst="rect">
            <a:avLst/>
          </a:prstGeom>
          <a:ln w="0">
            <a:noFill/>
          </a:ln>
        </p:spPr>
      </p:sp>
      <p:sp>
        <p:nvSpPr>
          <p:cNvPr id="194" name="PlaceHolder 2"/>
          <p:cNvSpPr>
            <a:spLocks noGrp="1"/>
          </p:cNvSpPr>
          <p:nvPr>
            <p:ph type="body"/>
          </p:nvPr>
        </p:nvSpPr>
        <p:spPr>
          <a:xfrm>
            <a:off x="685800" y="4343400"/>
            <a:ext cx="5486040" cy="4114440"/>
          </a:xfrm>
          <a:prstGeom prst="rect">
            <a:avLst/>
          </a:prstGeom>
          <a:noFill/>
          <a:ln w="0">
            <a:noFill/>
          </a:ln>
        </p:spPr>
        <p:txBody>
          <a:bodyPr anchor="t">
            <a:noAutofit/>
          </a:bodyPr>
          <a:p>
            <a:pPr marL="216000" indent="0">
              <a:lnSpc>
                <a:spcPct val="100000"/>
              </a:lnSpc>
              <a:buNone/>
            </a:pPr>
            <a:r>
              <a:rPr b="0" lang="fr-FR" sz="2000" spc="-1" strike="noStrike">
                <a:solidFill>
                  <a:srgbClr val="000000"/>
                </a:solidFill>
                <a:latin typeface="Arial"/>
              </a:rPr>
              <a:t>Le forfait d’aide au sevrage tabagique de 150€ par an n’existe plus,  depuis le 1er janvier 2019 les TNS sont remboursés sur prescription, à 65% par l’Assurance Maladie sans avance de frais.</a:t>
            </a:r>
            <a:endParaRPr b="0" lang="fr-FR" sz="2000" spc="-1" strike="noStrike">
              <a:solidFill>
                <a:srgbClr val="000000"/>
              </a:solidFill>
              <a:latin typeface="Arial"/>
            </a:endParaRPr>
          </a:p>
          <a:p>
            <a:pPr marL="216000" indent="0">
              <a:lnSpc>
                <a:spcPct val="100000"/>
              </a:lnSpc>
              <a:buNone/>
            </a:pPr>
            <a:endParaRPr b="0" lang="fr-FR" sz="2000" spc="-1" strike="noStrike">
              <a:solidFill>
                <a:srgbClr val="000000"/>
              </a:solidFill>
              <a:latin typeface="Arial"/>
            </a:endParaRPr>
          </a:p>
          <a:p>
            <a:pPr marL="216000" indent="0">
              <a:lnSpc>
                <a:spcPct val="100000"/>
              </a:lnSpc>
              <a:buNone/>
            </a:pPr>
            <a:r>
              <a:rPr b="0" lang="fr-FR" sz="2000" spc="-1" strike="noStrike">
                <a:solidFill>
                  <a:srgbClr val="000000"/>
                </a:solidFill>
                <a:latin typeface="Arial"/>
              </a:rPr>
              <a:t>Nouvelles missions du pharmacien à l’avenir : Entretiens pharmaceutiques et remboursement des TNS sans ordo..</a:t>
            </a:r>
            <a:endParaRPr b="0" lang="fr-FR" sz="2000" spc="-1" strike="noStrike">
              <a:solidFill>
                <a:srgbClr val="000000"/>
              </a:solidFill>
              <a:latin typeface="Arial"/>
            </a:endParaRPr>
          </a:p>
        </p:txBody>
      </p:sp>
      <p:sp>
        <p:nvSpPr>
          <p:cNvPr id="195" name="PlaceHolder 3"/>
          <p:cNvSpPr>
            <a:spLocks noGrp="1"/>
          </p:cNvSpPr>
          <p:nvPr>
            <p:ph type="sldNum" idx="14"/>
          </p:nvPr>
        </p:nvSpPr>
        <p:spPr>
          <a:xfrm>
            <a:off x="3884760" y="8685360"/>
            <a:ext cx="2971440" cy="456840"/>
          </a:xfrm>
          <a:prstGeom prst="rect">
            <a:avLst/>
          </a:prstGeom>
          <a:noFill/>
          <a:ln w="0">
            <a:noFill/>
          </a:ln>
        </p:spPr>
        <p:txBody>
          <a:bodyPr anchor="b">
            <a:noAutofit/>
          </a:bodyPr>
          <a:lstStyle>
            <a:lvl1pPr indent="0" algn="r">
              <a:lnSpc>
                <a:spcPct val="100000"/>
              </a:lnSpc>
              <a:buNone/>
              <a:defRPr b="0" lang="fr-FR" sz="1200" spc="-1" strike="noStrike">
                <a:solidFill>
                  <a:srgbClr val="000000"/>
                </a:solidFill>
                <a:latin typeface="+mn-lt"/>
                <a:ea typeface="+mn-ea"/>
              </a:defRPr>
            </a:lvl1pPr>
          </a:lstStyle>
          <a:p>
            <a:pPr indent="0" algn="r">
              <a:lnSpc>
                <a:spcPct val="100000"/>
              </a:lnSpc>
              <a:buNone/>
            </a:pPr>
            <a:fld id="{C6D48012-97DF-40B7-B81D-5761D971C36F}" type="slidenum">
              <a:rPr b="0" lang="fr-FR" sz="1200" spc="-1" strike="noStrike">
                <a:solidFill>
                  <a:srgbClr val="000000"/>
                </a:solidFill>
                <a:latin typeface="+mn-lt"/>
                <a:ea typeface="+mn-ea"/>
              </a:rPr>
              <a:t>22</a:t>
            </a:fld>
            <a:endParaRPr b="0" lang="fr-FR" sz="1200" spc="-1" strike="noStrike">
              <a:solidFill>
                <a:srgbClr val="000000"/>
              </a:solidFill>
              <a:latin typeface="Times New Roman"/>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PlaceHolder 1"/>
          <p:cNvSpPr>
            <a:spLocks noGrp="1"/>
          </p:cNvSpPr>
          <p:nvPr>
            <p:ph type="sldImg"/>
          </p:nvPr>
        </p:nvSpPr>
        <p:spPr>
          <a:xfrm>
            <a:off x="1143000" y="685800"/>
            <a:ext cx="4571640" cy="3428640"/>
          </a:xfrm>
          <a:prstGeom prst="rect">
            <a:avLst/>
          </a:prstGeom>
          <a:ln w="0">
            <a:noFill/>
          </a:ln>
        </p:spPr>
      </p:sp>
      <p:sp>
        <p:nvSpPr>
          <p:cNvPr id="197" name="PlaceHolder 2"/>
          <p:cNvSpPr>
            <a:spLocks noGrp="1"/>
          </p:cNvSpPr>
          <p:nvPr>
            <p:ph type="body"/>
          </p:nvPr>
        </p:nvSpPr>
        <p:spPr>
          <a:xfrm>
            <a:off x="685800" y="4343400"/>
            <a:ext cx="5486040" cy="4114440"/>
          </a:xfrm>
          <a:prstGeom prst="rect">
            <a:avLst/>
          </a:prstGeom>
          <a:noFill/>
          <a:ln w="0">
            <a:noFill/>
          </a:ln>
        </p:spPr>
        <p:txBody>
          <a:bodyPr anchor="t">
            <a:noAutofit/>
          </a:bodyPr>
          <a:p>
            <a:pPr marL="216000" indent="0">
              <a:lnSpc>
                <a:spcPct val="100000"/>
              </a:lnSpc>
              <a:buNone/>
            </a:pPr>
            <a:r>
              <a:rPr b="0" lang="fr-FR" sz="2000" spc="-1" strike="noStrike">
                <a:solidFill>
                  <a:srgbClr val="000000"/>
                </a:solidFill>
                <a:latin typeface="Arial"/>
              </a:rPr>
              <a:t>Attention aux patients qui subissent une intervention chir : à voir au cas par cas</a:t>
            </a:r>
            <a:endParaRPr b="0" lang="fr-FR" sz="2000" spc="-1" strike="noStrike">
              <a:solidFill>
                <a:srgbClr val="000000"/>
              </a:solidFill>
              <a:latin typeface="Arial"/>
            </a:endParaRPr>
          </a:p>
        </p:txBody>
      </p:sp>
      <p:sp>
        <p:nvSpPr>
          <p:cNvPr id="198" name="PlaceHolder 3"/>
          <p:cNvSpPr>
            <a:spLocks noGrp="1"/>
          </p:cNvSpPr>
          <p:nvPr>
            <p:ph type="sldNum" idx="15"/>
          </p:nvPr>
        </p:nvSpPr>
        <p:spPr>
          <a:xfrm>
            <a:off x="3884760" y="8685360"/>
            <a:ext cx="2971440" cy="456840"/>
          </a:xfrm>
          <a:prstGeom prst="rect">
            <a:avLst/>
          </a:prstGeom>
          <a:noFill/>
          <a:ln w="0">
            <a:noFill/>
          </a:ln>
        </p:spPr>
        <p:txBody>
          <a:bodyPr anchor="b">
            <a:noAutofit/>
          </a:bodyPr>
          <a:lstStyle>
            <a:lvl1pPr indent="0" algn="r">
              <a:lnSpc>
                <a:spcPct val="100000"/>
              </a:lnSpc>
              <a:buNone/>
              <a:defRPr b="0" lang="fr-FR" sz="1200" spc="-1" strike="noStrike">
                <a:solidFill>
                  <a:srgbClr val="000000"/>
                </a:solidFill>
                <a:latin typeface="+mn-lt"/>
                <a:ea typeface="+mn-ea"/>
              </a:defRPr>
            </a:lvl1pPr>
          </a:lstStyle>
          <a:p>
            <a:pPr indent="0" algn="r">
              <a:lnSpc>
                <a:spcPct val="100000"/>
              </a:lnSpc>
              <a:buNone/>
            </a:pPr>
            <a:fld id="{E2E5C84A-6D84-4020-B6D7-DA111521B7C9}" type="slidenum">
              <a:rPr b="0" lang="fr-FR" sz="1200" spc="-1" strike="noStrike">
                <a:solidFill>
                  <a:srgbClr val="000000"/>
                </a:solidFill>
                <a:latin typeface="+mn-lt"/>
                <a:ea typeface="+mn-ea"/>
              </a:rPr>
              <a:t>22</a:t>
            </a:fld>
            <a:endParaRPr b="0" lang="fr-FR" sz="1200" spc="-1" strike="noStrike">
              <a:solidFill>
                <a:srgbClr val="000000"/>
              </a:solidFill>
              <a:latin typeface="Times New Roman"/>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 name="PlaceHolder 1"/>
          <p:cNvSpPr>
            <a:spLocks noGrp="1"/>
          </p:cNvSpPr>
          <p:nvPr>
            <p:ph type="sldImg"/>
          </p:nvPr>
        </p:nvSpPr>
        <p:spPr>
          <a:xfrm>
            <a:off x="1143000" y="685800"/>
            <a:ext cx="4571640" cy="3428640"/>
          </a:xfrm>
          <a:prstGeom prst="rect">
            <a:avLst/>
          </a:prstGeom>
          <a:ln w="0">
            <a:noFill/>
          </a:ln>
        </p:spPr>
      </p:sp>
      <p:sp>
        <p:nvSpPr>
          <p:cNvPr id="200" name="PlaceHolder 2"/>
          <p:cNvSpPr>
            <a:spLocks noGrp="1"/>
          </p:cNvSpPr>
          <p:nvPr>
            <p:ph type="body"/>
          </p:nvPr>
        </p:nvSpPr>
        <p:spPr>
          <a:xfrm>
            <a:off x="685800" y="4343400"/>
            <a:ext cx="5486040" cy="4114440"/>
          </a:xfrm>
          <a:prstGeom prst="rect">
            <a:avLst/>
          </a:prstGeom>
          <a:noFill/>
          <a:ln w="0">
            <a:noFill/>
          </a:ln>
        </p:spPr>
        <p:txBody>
          <a:bodyPr anchor="t">
            <a:noAutofit/>
          </a:bodyPr>
          <a:p>
            <a:pPr marL="216000" indent="0">
              <a:buNone/>
            </a:pPr>
            <a:endParaRPr b="0" lang="fr-FR" sz="1800" spc="-1" strike="noStrike">
              <a:solidFill>
                <a:srgbClr val="000000"/>
              </a:solidFill>
              <a:latin typeface="Arial"/>
            </a:endParaRPr>
          </a:p>
        </p:txBody>
      </p:sp>
      <p:sp>
        <p:nvSpPr>
          <p:cNvPr id="201" name="PlaceHolder 3"/>
          <p:cNvSpPr>
            <a:spLocks noGrp="1"/>
          </p:cNvSpPr>
          <p:nvPr>
            <p:ph type="sldNum" idx="16"/>
          </p:nvPr>
        </p:nvSpPr>
        <p:spPr>
          <a:xfrm>
            <a:off x="3884760" y="8685360"/>
            <a:ext cx="2971440" cy="456840"/>
          </a:xfrm>
          <a:prstGeom prst="rect">
            <a:avLst/>
          </a:prstGeom>
          <a:noFill/>
          <a:ln w="0">
            <a:noFill/>
          </a:ln>
        </p:spPr>
        <p:txBody>
          <a:bodyPr anchor="b">
            <a:noAutofit/>
          </a:bodyPr>
          <a:lstStyle>
            <a:lvl1pPr indent="0" algn="r">
              <a:lnSpc>
                <a:spcPct val="100000"/>
              </a:lnSpc>
              <a:buNone/>
              <a:defRPr b="0" lang="fr-FR" sz="1200" spc="-1" strike="noStrike">
                <a:solidFill>
                  <a:srgbClr val="000000"/>
                </a:solidFill>
                <a:latin typeface="+mn-lt"/>
                <a:ea typeface="+mn-ea"/>
              </a:defRPr>
            </a:lvl1pPr>
          </a:lstStyle>
          <a:p>
            <a:pPr indent="0" algn="r">
              <a:lnSpc>
                <a:spcPct val="100000"/>
              </a:lnSpc>
              <a:buNone/>
            </a:pPr>
            <a:fld id="{30BF7964-C4EA-4EA0-B640-1852DDBA483D}" type="slidenum">
              <a:rPr b="0" lang="fr-FR" sz="1200" spc="-1" strike="noStrike">
                <a:solidFill>
                  <a:srgbClr val="000000"/>
                </a:solidFill>
                <a:latin typeface="+mn-lt"/>
                <a:ea typeface="+mn-ea"/>
              </a:rPr>
              <a:t>22</a:t>
            </a:fld>
            <a:endParaRPr b="0" lang="fr-FR" sz="1200" spc="-1" strike="noStrike">
              <a:solidFill>
                <a:srgbClr val="000000"/>
              </a:solidFill>
              <a:latin typeface="Times New Roman"/>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 name="PlaceHolder 1"/>
          <p:cNvSpPr>
            <a:spLocks noGrp="1"/>
          </p:cNvSpPr>
          <p:nvPr>
            <p:ph type="sldImg"/>
          </p:nvPr>
        </p:nvSpPr>
        <p:spPr>
          <a:xfrm>
            <a:off x="1143000" y="685800"/>
            <a:ext cx="4571640" cy="3428640"/>
          </a:xfrm>
          <a:prstGeom prst="rect">
            <a:avLst/>
          </a:prstGeom>
          <a:ln w="0">
            <a:noFill/>
          </a:ln>
        </p:spPr>
      </p:sp>
      <p:sp>
        <p:nvSpPr>
          <p:cNvPr id="203" name="PlaceHolder 2"/>
          <p:cNvSpPr>
            <a:spLocks noGrp="1"/>
          </p:cNvSpPr>
          <p:nvPr>
            <p:ph type="body"/>
          </p:nvPr>
        </p:nvSpPr>
        <p:spPr>
          <a:xfrm>
            <a:off x="685800" y="4343400"/>
            <a:ext cx="5486040" cy="4114440"/>
          </a:xfrm>
          <a:prstGeom prst="rect">
            <a:avLst/>
          </a:prstGeom>
          <a:noFill/>
          <a:ln w="0">
            <a:noFill/>
          </a:ln>
        </p:spPr>
        <p:txBody>
          <a:bodyPr anchor="t">
            <a:noAutofit/>
          </a:bodyPr>
          <a:p>
            <a:pPr marL="216000" indent="0">
              <a:buNone/>
            </a:pPr>
            <a:endParaRPr b="0" lang="fr-FR" sz="1800" spc="-1" strike="noStrike">
              <a:solidFill>
                <a:srgbClr val="000000"/>
              </a:solidFill>
              <a:latin typeface="Arial"/>
            </a:endParaRPr>
          </a:p>
        </p:txBody>
      </p:sp>
      <p:sp>
        <p:nvSpPr>
          <p:cNvPr id="204" name="PlaceHolder 3"/>
          <p:cNvSpPr>
            <a:spLocks noGrp="1"/>
          </p:cNvSpPr>
          <p:nvPr>
            <p:ph type="sldNum" idx="17"/>
          </p:nvPr>
        </p:nvSpPr>
        <p:spPr>
          <a:xfrm>
            <a:off x="3884760" y="8685360"/>
            <a:ext cx="2971440" cy="456840"/>
          </a:xfrm>
          <a:prstGeom prst="rect">
            <a:avLst/>
          </a:prstGeom>
          <a:noFill/>
          <a:ln w="0">
            <a:noFill/>
          </a:ln>
        </p:spPr>
        <p:txBody>
          <a:bodyPr anchor="b">
            <a:noAutofit/>
          </a:bodyPr>
          <a:lstStyle>
            <a:lvl1pPr indent="0" algn="r">
              <a:lnSpc>
                <a:spcPct val="100000"/>
              </a:lnSpc>
              <a:buNone/>
              <a:defRPr b="0" lang="fr-FR" sz="1200" spc="-1" strike="noStrike">
                <a:solidFill>
                  <a:srgbClr val="000000"/>
                </a:solidFill>
                <a:latin typeface="+mn-lt"/>
                <a:ea typeface="+mn-ea"/>
              </a:defRPr>
            </a:lvl1pPr>
          </a:lstStyle>
          <a:p>
            <a:pPr indent="0" algn="r">
              <a:lnSpc>
                <a:spcPct val="100000"/>
              </a:lnSpc>
              <a:buNone/>
            </a:pPr>
            <a:fld id="{C37B9370-6CDB-4647-9B70-71D01AEF7D4D}" type="slidenum">
              <a:rPr b="0" lang="fr-FR" sz="1200" spc="-1" strike="noStrike">
                <a:solidFill>
                  <a:srgbClr val="000000"/>
                </a:solidFill>
                <a:latin typeface="+mn-lt"/>
                <a:ea typeface="+mn-ea"/>
              </a:rPr>
              <a:t>&lt;numéro&gt;</a:t>
            </a:fld>
            <a:endParaRPr b="0" lang="fr-FR" sz="1200" spc="-1" strike="noStrike">
              <a:solidFill>
                <a:srgbClr val="000000"/>
              </a:solidFill>
              <a:latin typeface="Times New Roman"/>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sldImg"/>
          </p:nvPr>
        </p:nvSpPr>
        <p:spPr>
          <a:xfrm>
            <a:off x="1143000" y="685800"/>
            <a:ext cx="4571640" cy="3428640"/>
          </a:xfrm>
          <a:prstGeom prst="rect">
            <a:avLst/>
          </a:prstGeom>
          <a:ln w="0">
            <a:noFill/>
          </a:ln>
        </p:spPr>
      </p:sp>
      <p:sp>
        <p:nvSpPr>
          <p:cNvPr id="206" name="PlaceHolder 2"/>
          <p:cNvSpPr>
            <a:spLocks noGrp="1"/>
          </p:cNvSpPr>
          <p:nvPr>
            <p:ph type="body"/>
          </p:nvPr>
        </p:nvSpPr>
        <p:spPr>
          <a:xfrm>
            <a:off x="685800" y="4343400"/>
            <a:ext cx="5486040" cy="4114440"/>
          </a:xfrm>
          <a:prstGeom prst="rect">
            <a:avLst/>
          </a:prstGeom>
          <a:noFill/>
          <a:ln w="0">
            <a:noFill/>
          </a:ln>
        </p:spPr>
        <p:txBody>
          <a:bodyPr anchor="t">
            <a:noAutofit/>
          </a:bodyPr>
          <a:p>
            <a:pPr indent="0">
              <a:lnSpc>
                <a:spcPct val="115000"/>
              </a:lnSpc>
              <a:spcAft>
                <a:spcPts val="1001"/>
              </a:spcAft>
              <a:buNone/>
              <a:tabLst>
                <a:tab algn="l" pos="0"/>
              </a:tabLst>
            </a:pPr>
            <a:r>
              <a:rPr b="0" i="1" lang="fr-FR" sz="1200" spc="-1" strike="noStrike" u="sng">
                <a:solidFill>
                  <a:srgbClr val="000000"/>
                </a:solidFill>
                <a:uFillTx/>
                <a:latin typeface="+mn-lt"/>
                <a:ea typeface="Calibri"/>
              </a:rPr>
              <a:t>Quand poser et retirer un patch ?</a:t>
            </a:r>
            <a:endParaRPr b="0" lang="fr-FR" sz="1200" spc="-1" strike="noStrike">
              <a:solidFill>
                <a:srgbClr val="000000"/>
              </a:solidFill>
              <a:latin typeface="Arial"/>
            </a:endParaRPr>
          </a:p>
          <a:p>
            <a:pPr indent="0">
              <a:lnSpc>
                <a:spcPct val="115000"/>
              </a:lnSpc>
              <a:spcAft>
                <a:spcPts val="1001"/>
              </a:spcAft>
              <a:buNone/>
              <a:tabLst>
                <a:tab algn="l" pos="0"/>
              </a:tabLst>
            </a:pPr>
            <a:r>
              <a:rPr b="0" lang="fr-FR" sz="1200" spc="-1" strike="noStrike">
                <a:solidFill>
                  <a:srgbClr val="000000"/>
                </a:solidFill>
                <a:latin typeface="+mn-lt"/>
                <a:ea typeface="Calibri"/>
              </a:rPr>
              <a:t>Cela dépend de la durée d’action du dispositif :</a:t>
            </a:r>
            <a:endParaRPr b="0" lang="fr-FR" sz="1200" spc="-1" strike="noStrike">
              <a:solidFill>
                <a:srgbClr val="000000"/>
              </a:solidFill>
              <a:latin typeface="Arial"/>
            </a:endParaRPr>
          </a:p>
          <a:p>
            <a:pPr marL="343080" indent="-343080">
              <a:lnSpc>
                <a:spcPct val="115000"/>
              </a:lnSpc>
              <a:buClr>
                <a:srgbClr val="000000"/>
              </a:buClr>
              <a:buFont typeface="Calibri"/>
              <a:buChar char="-"/>
              <a:tabLst>
                <a:tab algn="l" pos="0"/>
              </a:tabLst>
            </a:pPr>
            <a:r>
              <a:rPr b="0" lang="fr-FR" sz="1200" spc="-1" strike="noStrike">
                <a:solidFill>
                  <a:srgbClr val="000000"/>
                </a:solidFill>
                <a:latin typeface="+mn-lt"/>
                <a:ea typeface="Calibri"/>
              </a:rPr>
              <a:t>24h/24 : pose le matin et retrait le lendemain matin</a:t>
            </a:r>
            <a:endParaRPr b="0" lang="fr-FR" sz="1200" spc="-1" strike="noStrike">
              <a:solidFill>
                <a:srgbClr val="000000"/>
              </a:solidFill>
              <a:latin typeface="Arial"/>
            </a:endParaRPr>
          </a:p>
          <a:p>
            <a:pPr marL="343080" indent="-343080">
              <a:lnSpc>
                <a:spcPct val="115000"/>
              </a:lnSpc>
              <a:spcAft>
                <a:spcPts val="1001"/>
              </a:spcAft>
              <a:buClr>
                <a:srgbClr val="000000"/>
              </a:buClr>
              <a:buFont typeface="Calibri"/>
              <a:buChar char="-"/>
              <a:tabLst>
                <a:tab algn="l" pos="0"/>
              </a:tabLst>
            </a:pPr>
            <a:r>
              <a:rPr b="0" lang="fr-FR" sz="1200" spc="-1" strike="noStrike">
                <a:solidFill>
                  <a:srgbClr val="000000"/>
                </a:solidFill>
                <a:latin typeface="+mn-lt"/>
                <a:ea typeface="Calibri"/>
              </a:rPr>
              <a:t>16h/24 : pose le matin et retrait le soir avant d’aller se coucher</a:t>
            </a:r>
            <a:endParaRPr b="0" lang="fr-FR" sz="1200" spc="-1" strike="noStrike">
              <a:solidFill>
                <a:srgbClr val="000000"/>
              </a:solidFill>
              <a:latin typeface="Arial"/>
            </a:endParaRPr>
          </a:p>
          <a:p>
            <a:pPr marL="90000" indent="0">
              <a:lnSpc>
                <a:spcPct val="115000"/>
              </a:lnSpc>
              <a:spcAft>
                <a:spcPts val="1001"/>
              </a:spcAft>
              <a:buNone/>
              <a:tabLst>
                <a:tab algn="l" pos="0"/>
              </a:tabLst>
            </a:pPr>
            <a:r>
              <a:rPr b="0" lang="fr-FR" sz="1200" spc="-1" strike="noStrike">
                <a:solidFill>
                  <a:srgbClr val="000000"/>
                </a:solidFill>
                <a:latin typeface="+mn-lt"/>
                <a:ea typeface="Calibri"/>
              </a:rPr>
              <a:t>En cas d’oubli de changement du patch : Il est nécessaire d'enlever l'ancien patch et d'en appliquer immédiatement un nouveau. Pour le patch suivant, ne pas décaler l’heure de pose. </a:t>
            </a:r>
            <a:endParaRPr b="0" lang="fr-FR" sz="1200" spc="-1" strike="noStrike">
              <a:solidFill>
                <a:srgbClr val="000000"/>
              </a:solidFill>
              <a:latin typeface="Arial"/>
            </a:endParaRPr>
          </a:p>
          <a:p>
            <a:pPr marL="90000" indent="0">
              <a:lnSpc>
                <a:spcPct val="115000"/>
              </a:lnSpc>
              <a:spcAft>
                <a:spcPts val="1001"/>
              </a:spcAft>
              <a:buNone/>
              <a:tabLst>
                <a:tab algn="l" pos="0"/>
              </a:tabLst>
            </a:pPr>
            <a:r>
              <a:rPr b="0" lang="fr-FR" sz="1200" spc="-1" strike="noStrike">
                <a:solidFill>
                  <a:srgbClr val="000000"/>
                </a:solidFill>
                <a:latin typeface="+mn-lt"/>
                <a:ea typeface="Calibri"/>
              </a:rPr>
              <a:t>On pose le matin car libération forte possible à la pose du patch selon les labos.</a:t>
            </a:r>
            <a:endParaRPr b="0" lang="fr-FR" sz="1200" spc="-1" strike="noStrike">
              <a:solidFill>
                <a:srgbClr val="000000"/>
              </a:solidFill>
              <a:latin typeface="Arial"/>
            </a:endParaRPr>
          </a:p>
          <a:p>
            <a:pPr indent="0">
              <a:lnSpc>
                <a:spcPct val="115000"/>
              </a:lnSpc>
              <a:spcAft>
                <a:spcPts val="1001"/>
              </a:spcAft>
              <a:buNone/>
              <a:tabLst>
                <a:tab algn="l" pos="0"/>
              </a:tabLst>
            </a:pPr>
            <a:r>
              <a:rPr b="0" lang="fr-FR" sz="1200" spc="-1" strike="noStrike" u="sng">
                <a:solidFill>
                  <a:srgbClr val="000000"/>
                </a:solidFill>
                <a:uFillTx/>
                <a:latin typeface="+mn-lt"/>
                <a:ea typeface="Calibri"/>
              </a:rPr>
              <a:t>Que faire du patch après le retrait ?</a:t>
            </a:r>
            <a:endParaRPr b="0" lang="fr-FR" sz="1200" spc="-1" strike="noStrike">
              <a:solidFill>
                <a:srgbClr val="000000"/>
              </a:solidFill>
              <a:latin typeface="Arial"/>
            </a:endParaRPr>
          </a:p>
          <a:p>
            <a:pPr indent="0">
              <a:lnSpc>
                <a:spcPct val="115000"/>
              </a:lnSpc>
              <a:spcAft>
                <a:spcPts val="1001"/>
              </a:spcAft>
              <a:buNone/>
              <a:tabLst>
                <a:tab algn="l" pos="0"/>
              </a:tabLst>
            </a:pPr>
            <a:r>
              <a:rPr b="0" lang="fr-FR" sz="1200" spc="-1" strike="noStrike">
                <a:solidFill>
                  <a:srgbClr val="000000"/>
                </a:solidFill>
                <a:latin typeface="+mn-lt"/>
                <a:ea typeface="Calibri"/>
              </a:rPr>
              <a:t>Les patchs usagés contiennent encore beaucoup de nicotine et nécessitent par conséquent quelques précautions. Il faut plier en deux le patch, le ranger hors de portée des enfants et se laver les mains afin de limiter le risque d’intoxication accidentelle. Les dispositifs sont à ramener à la pharmacie où ils seront détruits via le circuit cyclamed. </a:t>
            </a:r>
            <a:endParaRPr b="0" lang="fr-FR" sz="1200" spc="-1" strike="noStrike">
              <a:solidFill>
                <a:srgbClr val="000000"/>
              </a:solidFill>
              <a:latin typeface="Arial"/>
            </a:endParaRPr>
          </a:p>
          <a:p>
            <a:pPr indent="0">
              <a:lnSpc>
                <a:spcPct val="115000"/>
              </a:lnSpc>
              <a:spcAft>
                <a:spcPts val="1001"/>
              </a:spcAft>
              <a:buNone/>
              <a:tabLst>
                <a:tab algn="l" pos="0"/>
              </a:tabLst>
            </a:pPr>
            <a:r>
              <a:rPr b="0" lang="fr-FR" sz="1200" spc="-1" strike="noStrike" u="sng">
                <a:solidFill>
                  <a:srgbClr val="000000"/>
                </a:solidFill>
                <a:uFillTx/>
                <a:latin typeface="+mn-lt"/>
                <a:ea typeface="Calibri"/>
              </a:rPr>
              <a:t>Patch 16 ou 24 heures ?</a:t>
            </a:r>
            <a:endParaRPr b="0" lang="fr-FR" sz="1200" spc="-1" strike="noStrike">
              <a:solidFill>
                <a:srgbClr val="000000"/>
              </a:solidFill>
              <a:latin typeface="Arial"/>
            </a:endParaRPr>
          </a:p>
          <a:p>
            <a:pPr indent="0">
              <a:lnSpc>
                <a:spcPct val="115000"/>
              </a:lnSpc>
              <a:spcAft>
                <a:spcPts val="1001"/>
              </a:spcAft>
              <a:buNone/>
              <a:tabLst>
                <a:tab algn="l" pos="0"/>
              </a:tabLst>
            </a:pPr>
            <a:r>
              <a:rPr b="0" lang="fr-FR" sz="1200" spc="-1" strike="noStrike">
                <a:solidFill>
                  <a:srgbClr val="000000"/>
                </a:solidFill>
                <a:latin typeface="+mn-lt"/>
                <a:ea typeface="Calibri"/>
              </a:rPr>
              <a:t>Contrairement aux patchs 16 heures, ceux de 24 heures continuent à libérer de la nicotine durant la nuit. En cas de sensation de manque le matin il faut donc privilégier les patchs 24 heures. </a:t>
            </a:r>
            <a:endParaRPr b="0" lang="fr-FR" sz="1200" spc="-1" strike="noStrike">
              <a:solidFill>
                <a:srgbClr val="000000"/>
              </a:solidFill>
              <a:latin typeface="Arial"/>
            </a:endParaRPr>
          </a:p>
          <a:p>
            <a:pPr indent="0">
              <a:lnSpc>
                <a:spcPct val="115000"/>
              </a:lnSpc>
              <a:spcAft>
                <a:spcPts val="1001"/>
              </a:spcAft>
              <a:buNone/>
              <a:tabLst>
                <a:tab algn="l" pos="0"/>
              </a:tabLst>
            </a:pPr>
            <a:r>
              <a:rPr b="0" lang="fr-FR" sz="1200" spc="-1" strike="noStrike">
                <a:solidFill>
                  <a:srgbClr val="000000"/>
                </a:solidFill>
                <a:latin typeface="+mn-lt"/>
                <a:ea typeface="Calibri"/>
              </a:rPr>
              <a:t>La nicotine est un stimulant du système nerveux central et en cas d’insomnies ou de troubles du sommeil il faut privilégier les patchs agissants 16 heures.</a:t>
            </a:r>
            <a:endParaRPr b="0" lang="fr-FR" sz="1200" spc="-1" strike="noStrike">
              <a:solidFill>
                <a:srgbClr val="000000"/>
              </a:solidFill>
              <a:latin typeface="Arial"/>
            </a:endParaRPr>
          </a:p>
          <a:p>
            <a:pPr indent="0">
              <a:lnSpc>
                <a:spcPct val="115000"/>
              </a:lnSpc>
              <a:spcAft>
                <a:spcPts val="1001"/>
              </a:spcAft>
              <a:buNone/>
              <a:tabLst>
                <a:tab algn="l" pos="0"/>
              </a:tabLst>
            </a:pPr>
            <a:r>
              <a:rPr b="0" lang="fr-FR" sz="1200" spc="-1" strike="noStrike">
                <a:solidFill>
                  <a:srgbClr val="000000"/>
                </a:solidFill>
                <a:latin typeface="+mn-lt"/>
                <a:ea typeface="Calibri"/>
              </a:rPr>
              <a:t>Pour éviter l’accumulation de nicotine dans le liquide amniotique on conseille généralement les patchs 16 heures chez les patientes enceintes.</a:t>
            </a:r>
            <a:endParaRPr b="0" lang="fr-FR" sz="1200" spc="-1" strike="noStrike">
              <a:solidFill>
                <a:srgbClr val="000000"/>
              </a:solidFill>
              <a:latin typeface="Arial"/>
            </a:endParaRPr>
          </a:p>
          <a:p>
            <a:pPr indent="0">
              <a:lnSpc>
                <a:spcPct val="115000"/>
              </a:lnSpc>
              <a:spcAft>
                <a:spcPts val="1001"/>
              </a:spcAft>
              <a:buNone/>
              <a:tabLst>
                <a:tab algn="l" pos="0"/>
              </a:tabLst>
            </a:pPr>
            <a:r>
              <a:rPr b="0" lang="fr-FR" sz="1200" spc="-1" strike="noStrike">
                <a:solidFill>
                  <a:srgbClr val="000000"/>
                </a:solidFill>
                <a:latin typeface="+mn-lt"/>
                <a:ea typeface="Calibri"/>
              </a:rPr>
              <a:t>Les patchs 24h sont à privilégier si 1</a:t>
            </a:r>
            <a:r>
              <a:rPr b="0" lang="fr-FR" sz="1200" spc="-1" strike="noStrike" baseline="30000">
                <a:solidFill>
                  <a:srgbClr val="000000"/>
                </a:solidFill>
                <a:latin typeface="+mn-lt"/>
                <a:ea typeface="Calibri"/>
              </a:rPr>
              <a:t>e</a:t>
            </a:r>
            <a:r>
              <a:rPr b="0" lang="fr-FR" sz="1200" spc="-1" strike="noStrike">
                <a:solidFill>
                  <a:srgbClr val="000000"/>
                </a:solidFill>
                <a:latin typeface="+mn-lt"/>
                <a:ea typeface="Calibri"/>
              </a:rPr>
              <a:t> cig les 30 premières minutes au réveil. </a:t>
            </a:r>
            <a:endParaRPr b="0" lang="fr-FR" sz="1200" spc="-1" strike="noStrike">
              <a:solidFill>
                <a:srgbClr val="000000"/>
              </a:solidFill>
              <a:latin typeface="Arial"/>
            </a:endParaRPr>
          </a:p>
          <a:p>
            <a:pPr indent="0">
              <a:lnSpc>
                <a:spcPct val="115000"/>
              </a:lnSpc>
              <a:spcAft>
                <a:spcPts val="1001"/>
              </a:spcAft>
              <a:buNone/>
              <a:tabLst>
                <a:tab algn="l" pos="0"/>
              </a:tabLst>
            </a:pPr>
            <a:r>
              <a:rPr b="0" i="1" lang="fr-FR" sz="1200" spc="-1" strike="noStrike" u="sng">
                <a:solidFill>
                  <a:srgbClr val="000000"/>
                </a:solidFill>
                <a:uFillTx/>
                <a:latin typeface="+mn-lt"/>
                <a:ea typeface="Calibri"/>
              </a:rPr>
              <a:t>Où doit-on poser les timbres ?</a:t>
            </a:r>
            <a:endParaRPr b="0" lang="fr-FR" sz="1200" spc="-1" strike="noStrike">
              <a:solidFill>
                <a:srgbClr val="000000"/>
              </a:solidFill>
              <a:latin typeface="Arial"/>
            </a:endParaRPr>
          </a:p>
          <a:p>
            <a:pPr indent="0">
              <a:lnSpc>
                <a:spcPct val="115000"/>
              </a:lnSpc>
              <a:spcAft>
                <a:spcPts val="1001"/>
              </a:spcAft>
              <a:buNone/>
              <a:tabLst>
                <a:tab algn="l" pos="0"/>
              </a:tabLst>
            </a:pPr>
            <a:r>
              <a:rPr b="0" lang="fr-FR" sz="1200" spc="-1" strike="noStrike">
                <a:solidFill>
                  <a:srgbClr val="000000"/>
                </a:solidFill>
                <a:latin typeface="+mn-lt"/>
                <a:ea typeface="Calibri"/>
              </a:rPr>
              <a:t>Il est conseillé de le coller sur une zone de peau : </a:t>
            </a:r>
            <a:endParaRPr b="0" lang="fr-FR" sz="1200" spc="-1" strike="noStrike">
              <a:solidFill>
                <a:srgbClr val="000000"/>
              </a:solidFill>
              <a:latin typeface="Arial"/>
            </a:endParaRPr>
          </a:p>
          <a:p>
            <a:pPr marL="343080" indent="-343080">
              <a:lnSpc>
                <a:spcPct val="115000"/>
              </a:lnSpc>
              <a:buClr>
                <a:srgbClr val="000000"/>
              </a:buClr>
              <a:buFont typeface="Calibri"/>
              <a:buChar char="-"/>
              <a:tabLst>
                <a:tab algn="l" pos="0"/>
              </a:tabLst>
            </a:pPr>
            <a:r>
              <a:rPr b="0" lang="fr-FR" sz="1200" spc="-1" strike="noStrike">
                <a:solidFill>
                  <a:srgbClr val="000000"/>
                </a:solidFill>
                <a:latin typeface="+mn-lt"/>
                <a:ea typeface="Calibri"/>
              </a:rPr>
              <a:t>Propre (éviter l’utilisation de corps gras, de savons, ou d’émulsions qui peuvent nuire à l’adhérence)</a:t>
            </a:r>
            <a:endParaRPr b="0" lang="fr-FR" sz="1200" spc="-1" strike="noStrike">
              <a:solidFill>
                <a:srgbClr val="000000"/>
              </a:solidFill>
              <a:latin typeface="Arial"/>
            </a:endParaRPr>
          </a:p>
          <a:p>
            <a:pPr marL="343080" indent="-343080">
              <a:lnSpc>
                <a:spcPct val="115000"/>
              </a:lnSpc>
              <a:buClr>
                <a:srgbClr val="000000"/>
              </a:buClr>
              <a:buFont typeface="Calibri"/>
              <a:buChar char="-"/>
              <a:tabLst>
                <a:tab algn="l" pos="0"/>
              </a:tabLst>
            </a:pPr>
            <a:r>
              <a:rPr b="0" lang="fr-FR" sz="1200" spc="-1" strike="noStrike">
                <a:solidFill>
                  <a:srgbClr val="000000"/>
                </a:solidFill>
                <a:latin typeface="+mn-lt"/>
                <a:ea typeface="Calibri"/>
              </a:rPr>
              <a:t>Sèche</a:t>
            </a:r>
            <a:endParaRPr b="0" lang="fr-FR" sz="1200" spc="-1" strike="noStrike">
              <a:solidFill>
                <a:srgbClr val="000000"/>
              </a:solidFill>
              <a:latin typeface="Arial"/>
            </a:endParaRPr>
          </a:p>
          <a:p>
            <a:pPr marL="343080" indent="-343080">
              <a:lnSpc>
                <a:spcPct val="115000"/>
              </a:lnSpc>
              <a:buClr>
                <a:srgbClr val="000000"/>
              </a:buClr>
              <a:buFont typeface="Calibri"/>
              <a:buChar char="-"/>
              <a:tabLst>
                <a:tab algn="l" pos="0"/>
              </a:tabLst>
            </a:pPr>
            <a:r>
              <a:rPr b="0" lang="fr-FR" sz="1200" spc="-1" strike="noStrike">
                <a:solidFill>
                  <a:srgbClr val="000000"/>
                </a:solidFill>
                <a:latin typeface="+mn-lt"/>
                <a:ea typeface="Calibri"/>
              </a:rPr>
              <a:t>Glabre (le rasage est à proscrire)</a:t>
            </a:r>
            <a:endParaRPr b="0" lang="fr-FR" sz="1200" spc="-1" strike="noStrike">
              <a:solidFill>
                <a:srgbClr val="000000"/>
              </a:solidFill>
              <a:latin typeface="Arial"/>
            </a:endParaRPr>
          </a:p>
          <a:p>
            <a:pPr marL="343080" indent="-343080">
              <a:lnSpc>
                <a:spcPct val="115000"/>
              </a:lnSpc>
              <a:buClr>
                <a:srgbClr val="000000"/>
              </a:buClr>
              <a:buFont typeface="Calibri"/>
              <a:buChar char="-"/>
              <a:tabLst>
                <a:tab algn="l" pos="0"/>
              </a:tabLst>
            </a:pPr>
            <a:r>
              <a:rPr b="0" lang="fr-FR" sz="1200" spc="-1" strike="noStrike">
                <a:solidFill>
                  <a:srgbClr val="000000"/>
                </a:solidFill>
                <a:latin typeface="+mn-lt"/>
                <a:ea typeface="Calibri"/>
              </a:rPr>
              <a:t>Saine (éviter les zones prurigineuses, inflammatoires, ou d’aspect pathologique)</a:t>
            </a:r>
            <a:endParaRPr b="0" lang="fr-FR" sz="1200" spc="-1" strike="noStrike">
              <a:solidFill>
                <a:srgbClr val="000000"/>
              </a:solidFill>
              <a:latin typeface="Arial"/>
            </a:endParaRPr>
          </a:p>
          <a:p>
            <a:pPr marL="343080" indent="-343080">
              <a:lnSpc>
                <a:spcPct val="115000"/>
              </a:lnSpc>
              <a:buClr>
                <a:srgbClr val="000000"/>
              </a:buClr>
              <a:buFont typeface="Calibri"/>
              <a:buChar char="-"/>
              <a:tabLst>
                <a:tab algn="l" pos="0"/>
              </a:tabLst>
            </a:pPr>
            <a:r>
              <a:rPr b="0" lang="fr-FR" sz="1200" spc="-1" strike="noStrike">
                <a:solidFill>
                  <a:srgbClr val="000000"/>
                </a:solidFill>
                <a:latin typeface="+mn-lt"/>
                <a:ea typeface="Calibri"/>
              </a:rPr>
              <a:t>Non lésée (éviter les cicatrices et les blessures)</a:t>
            </a:r>
            <a:endParaRPr b="0" lang="fr-FR" sz="1200" spc="-1" strike="noStrike">
              <a:solidFill>
                <a:srgbClr val="000000"/>
              </a:solidFill>
              <a:latin typeface="Arial"/>
            </a:endParaRPr>
          </a:p>
          <a:p>
            <a:pPr marL="343080" indent="-343080">
              <a:lnSpc>
                <a:spcPct val="115000"/>
              </a:lnSpc>
              <a:buClr>
                <a:srgbClr val="000000"/>
              </a:buClr>
              <a:buFont typeface="Calibri"/>
              <a:buChar char="-"/>
              <a:tabLst>
                <a:tab algn="l" pos="0"/>
              </a:tabLst>
            </a:pPr>
            <a:r>
              <a:rPr b="0" lang="fr-FR" sz="1200" spc="-1" strike="noStrike">
                <a:solidFill>
                  <a:srgbClr val="000000"/>
                </a:solidFill>
                <a:latin typeface="+mn-lt"/>
                <a:ea typeface="Calibri"/>
              </a:rPr>
              <a:t>Sans plis</a:t>
            </a:r>
            <a:endParaRPr b="0" lang="fr-FR" sz="1200" spc="-1" strike="noStrike">
              <a:solidFill>
                <a:srgbClr val="000000"/>
              </a:solidFill>
              <a:latin typeface="Arial"/>
            </a:endParaRPr>
          </a:p>
          <a:p>
            <a:pPr marL="343080" indent="-343080">
              <a:lnSpc>
                <a:spcPct val="115000"/>
              </a:lnSpc>
              <a:buClr>
                <a:srgbClr val="000000"/>
              </a:buClr>
              <a:buFont typeface="Calibri"/>
              <a:buChar char="-"/>
              <a:tabLst>
                <a:tab algn="l" pos="0"/>
              </a:tabLst>
            </a:pPr>
            <a:r>
              <a:rPr b="0" lang="fr-FR" sz="1200" spc="-1" strike="noStrike">
                <a:solidFill>
                  <a:srgbClr val="000000"/>
                </a:solidFill>
                <a:latin typeface="+mn-lt"/>
                <a:ea typeface="Calibri"/>
              </a:rPr>
              <a:t>Sans frottements</a:t>
            </a:r>
            <a:endParaRPr b="0" lang="fr-FR" sz="1200" spc="-1" strike="noStrike">
              <a:solidFill>
                <a:srgbClr val="000000"/>
              </a:solidFill>
              <a:latin typeface="Arial"/>
            </a:endParaRPr>
          </a:p>
          <a:p>
            <a:pPr marL="343080" indent="-343080">
              <a:lnSpc>
                <a:spcPct val="115000"/>
              </a:lnSpc>
              <a:spcAft>
                <a:spcPts val="1001"/>
              </a:spcAft>
              <a:buClr>
                <a:srgbClr val="000000"/>
              </a:buClr>
              <a:buFont typeface="Calibri"/>
              <a:buChar char="-"/>
              <a:tabLst>
                <a:tab algn="l" pos="0"/>
              </a:tabLst>
            </a:pPr>
            <a:r>
              <a:rPr b="0" lang="fr-FR" sz="1200" spc="-1" strike="noStrike">
                <a:solidFill>
                  <a:srgbClr val="000000"/>
                </a:solidFill>
                <a:latin typeface="+mn-lt"/>
                <a:ea typeface="Calibri"/>
              </a:rPr>
              <a:t>N’ayant pas reçu d’autres patchs depuis au moins une semaine</a:t>
            </a:r>
            <a:endParaRPr b="0" lang="fr-FR" sz="1200" spc="-1" strike="noStrike">
              <a:solidFill>
                <a:srgbClr val="000000"/>
              </a:solidFill>
              <a:latin typeface="Arial"/>
            </a:endParaRPr>
          </a:p>
          <a:p>
            <a:pPr indent="0">
              <a:lnSpc>
                <a:spcPct val="115000"/>
              </a:lnSpc>
              <a:spcAft>
                <a:spcPts val="1001"/>
              </a:spcAft>
              <a:buNone/>
              <a:tabLst>
                <a:tab algn="l" pos="0"/>
              </a:tabLst>
            </a:pPr>
            <a:r>
              <a:rPr b="0" lang="fr-FR" sz="1200" spc="-1" strike="noStrike">
                <a:solidFill>
                  <a:srgbClr val="000000"/>
                </a:solidFill>
                <a:latin typeface="+mn-lt"/>
                <a:ea typeface="Calibri"/>
              </a:rPr>
              <a:t>Les zones à privilégier sont : la face externe du bras, l’omoplate, le haut des fesses, la face externe des cuisses, sous la plante des pieds et sur l’abdomen. Il n’est pas dangereux de poser le dispositif au niveau du cœur. </a:t>
            </a:r>
            <a:endParaRPr b="0" lang="fr-FR" sz="1200" spc="-1" strike="noStrike">
              <a:solidFill>
                <a:srgbClr val="000000"/>
              </a:solidFill>
              <a:latin typeface="Arial"/>
            </a:endParaRPr>
          </a:p>
          <a:p>
            <a:pPr indent="0">
              <a:lnSpc>
                <a:spcPct val="115000"/>
              </a:lnSpc>
              <a:spcAft>
                <a:spcPts val="1001"/>
              </a:spcAft>
              <a:buNone/>
              <a:tabLst>
                <a:tab algn="l" pos="0"/>
              </a:tabLst>
            </a:pPr>
            <a:r>
              <a:rPr b="0" lang="fr-FR" sz="1200" spc="-1" strike="noStrike">
                <a:solidFill>
                  <a:srgbClr val="000000"/>
                </a:solidFill>
                <a:latin typeface="+mn-lt"/>
                <a:ea typeface="Calibri"/>
              </a:rPr>
              <a:t>Pour les patients atteints de troubles cognitifs il est préférable de poser les patchs dans le dos afin d’éviter toute manipulation.</a:t>
            </a:r>
            <a:endParaRPr b="0" lang="fr-FR" sz="1200" spc="-1" strike="noStrike">
              <a:solidFill>
                <a:srgbClr val="000000"/>
              </a:solidFill>
              <a:latin typeface="Arial"/>
            </a:endParaRPr>
          </a:p>
          <a:p>
            <a:pPr indent="0">
              <a:lnSpc>
                <a:spcPct val="115000"/>
              </a:lnSpc>
              <a:spcAft>
                <a:spcPts val="1001"/>
              </a:spcAft>
              <a:buNone/>
              <a:tabLst>
                <a:tab algn="l" pos="0"/>
              </a:tabLst>
            </a:pPr>
            <a:endParaRPr b="0" lang="fr-FR" sz="1200" spc="-1" strike="noStrike">
              <a:solidFill>
                <a:srgbClr val="000000"/>
              </a:solidFill>
              <a:latin typeface="Arial"/>
            </a:endParaRPr>
          </a:p>
          <a:p>
            <a:pPr indent="0">
              <a:lnSpc>
                <a:spcPct val="115000"/>
              </a:lnSpc>
              <a:spcAft>
                <a:spcPts val="1001"/>
              </a:spcAft>
              <a:buNone/>
              <a:tabLst>
                <a:tab algn="l" pos="0"/>
              </a:tabLst>
            </a:pPr>
            <a:r>
              <a:rPr b="0" lang="fr-FR" sz="1200" spc="-1" strike="noStrike" u="sng">
                <a:solidFill>
                  <a:srgbClr val="000000"/>
                </a:solidFill>
                <a:uFillTx/>
                <a:latin typeface="+mn-lt"/>
                <a:ea typeface="Calibri"/>
              </a:rPr>
              <a:t>Femme enceinte : </a:t>
            </a:r>
            <a:endParaRPr b="0" lang="fr-FR" sz="1200" spc="-1" strike="noStrike">
              <a:solidFill>
                <a:srgbClr val="000000"/>
              </a:solidFill>
              <a:latin typeface="Arial"/>
            </a:endParaRPr>
          </a:p>
          <a:p>
            <a:pPr indent="0">
              <a:lnSpc>
                <a:spcPct val="115000"/>
              </a:lnSpc>
              <a:spcAft>
                <a:spcPts val="1001"/>
              </a:spcAft>
              <a:buNone/>
              <a:tabLst>
                <a:tab algn="l" pos="0"/>
              </a:tabLst>
            </a:pPr>
            <a:r>
              <a:rPr b="0" lang="fr-FR" sz="1200" spc="-1" strike="noStrike">
                <a:solidFill>
                  <a:srgbClr val="000000"/>
                </a:solidFill>
                <a:latin typeface="+mn-lt"/>
                <a:ea typeface="Calibri"/>
              </a:rPr>
              <a:t>-</a:t>
            </a:r>
            <a:r>
              <a:rPr b="0" lang="fr-FR" sz="1200" spc="-1" strike="noStrike">
                <a:solidFill>
                  <a:srgbClr val="000000"/>
                </a:solidFill>
                <a:latin typeface="+mn-lt"/>
                <a:ea typeface="Calibri"/>
              </a:rPr>
              <a:t>	</a:t>
            </a:r>
            <a:r>
              <a:rPr b="0" lang="fr-FR" sz="1200" spc="-1" strike="noStrike">
                <a:solidFill>
                  <a:srgbClr val="000000"/>
                </a:solidFill>
                <a:latin typeface="+mn-lt"/>
                <a:ea typeface="Calibri"/>
              </a:rPr>
              <a:t>Favoriser arrêt avant la grossesse</a:t>
            </a:r>
            <a:endParaRPr b="0" lang="fr-FR" sz="1200" spc="-1" strike="noStrike">
              <a:solidFill>
                <a:srgbClr val="000000"/>
              </a:solidFill>
              <a:latin typeface="Arial"/>
            </a:endParaRPr>
          </a:p>
          <a:p>
            <a:pPr indent="0">
              <a:lnSpc>
                <a:spcPct val="115000"/>
              </a:lnSpc>
              <a:spcAft>
                <a:spcPts val="1001"/>
              </a:spcAft>
              <a:buNone/>
              <a:tabLst>
                <a:tab algn="l" pos="0"/>
              </a:tabLst>
            </a:pPr>
            <a:r>
              <a:rPr b="0" lang="fr-FR" sz="1200" spc="-1" strike="noStrike">
                <a:solidFill>
                  <a:srgbClr val="000000"/>
                </a:solidFill>
                <a:latin typeface="+mn-lt"/>
                <a:ea typeface="Calibri"/>
              </a:rPr>
              <a:t>-</a:t>
            </a:r>
            <a:r>
              <a:rPr b="0" lang="fr-FR" sz="1200" spc="-1" strike="noStrike">
                <a:solidFill>
                  <a:srgbClr val="000000"/>
                </a:solidFill>
                <a:latin typeface="+mn-lt"/>
                <a:ea typeface="Calibri"/>
              </a:rPr>
              <a:t>	</a:t>
            </a:r>
            <a:r>
              <a:rPr b="0" lang="fr-FR" sz="1200" spc="-1" strike="noStrike">
                <a:solidFill>
                  <a:srgbClr val="000000"/>
                </a:solidFill>
                <a:latin typeface="+mn-lt"/>
                <a:ea typeface="Calibri"/>
              </a:rPr>
              <a:t>Favoriser un arrêt sans aide pharmacologique </a:t>
            </a:r>
            <a:endParaRPr b="0" lang="fr-FR" sz="1200" spc="-1" strike="noStrike">
              <a:solidFill>
                <a:srgbClr val="000000"/>
              </a:solidFill>
              <a:latin typeface="Arial"/>
            </a:endParaRPr>
          </a:p>
          <a:p>
            <a:pPr indent="0">
              <a:lnSpc>
                <a:spcPct val="115000"/>
              </a:lnSpc>
              <a:spcAft>
                <a:spcPts val="1001"/>
              </a:spcAft>
              <a:buNone/>
              <a:tabLst>
                <a:tab algn="l" pos="0"/>
              </a:tabLst>
            </a:pPr>
            <a:r>
              <a:rPr b="0" lang="fr-FR" sz="1200" spc="-1" strike="noStrike">
                <a:solidFill>
                  <a:srgbClr val="000000"/>
                </a:solidFill>
                <a:latin typeface="+mn-lt"/>
                <a:ea typeface="Calibri"/>
              </a:rPr>
              <a:t>-</a:t>
            </a:r>
            <a:r>
              <a:rPr b="0" lang="fr-FR" sz="1200" spc="-1" strike="noStrike">
                <a:solidFill>
                  <a:srgbClr val="000000"/>
                </a:solidFill>
                <a:latin typeface="+mn-lt"/>
                <a:ea typeface="Calibri"/>
              </a:rPr>
              <a:t>	</a:t>
            </a:r>
            <a:r>
              <a:rPr b="0" lang="fr-FR" sz="1200" spc="-1" strike="noStrike">
                <a:solidFill>
                  <a:srgbClr val="000000"/>
                </a:solidFill>
                <a:latin typeface="+mn-lt"/>
                <a:ea typeface="Calibri"/>
              </a:rPr>
              <a:t>Entourage à traiter ++</a:t>
            </a:r>
            <a:endParaRPr b="0" lang="fr-FR" sz="1200" spc="-1" strike="noStrike">
              <a:solidFill>
                <a:srgbClr val="000000"/>
              </a:solidFill>
              <a:latin typeface="Arial"/>
            </a:endParaRPr>
          </a:p>
          <a:p>
            <a:pPr indent="0">
              <a:lnSpc>
                <a:spcPct val="115000"/>
              </a:lnSpc>
              <a:spcAft>
                <a:spcPts val="1001"/>
              </a:spcAft>
              <a:buNone/>
              <a:tabLst>
                <a:tab algn="l" pos="0"/>
              </a:tabLst>
            </a:pPr>
            <a:r>
              <a:rPr b="0" lang="fr-FR" sz="1200" spc="-1" strike="noStrike">
                <a:solidFill>
                  <a:srgbClr val="000000"/>
                </a:solidFill>
                <a:latin typeface="+mn-lt"/>
                <a:ea typeface="Calibri"/>
              </a:rPr>
              <a:t>-</a:t>
            </a:r>
            <a:r>
              <a:rPr b="0" lang="fr-FR" sz="1200" spc="-1" strike="noStrike">
                <a:solidFill>
                  <a:srgbClr val="000000"/>
                </a:solidFill>
                <a:latin typeface="+mn-lt"/>
                <a:ea typeface="Calibri"/>
              </a:rPr>
              <a:t>	</a:t>
            </a:r>
            <a:r>
              <a:rPr b="0" lang="fr-FR" sz="1200" spc="-1" strike="noStrike">
                <a:solidFill>
                  <a:srgbClr val="000000"/>
                </a:solidFill>
                <a:latin typeface="+mn-lt"/>
                <a:ea typeface="Calibri"/>
              </a:rPr>
              <a:t>Attention aux formes rapides pouvant parfois contenir de l’alcool</a:t>
            </a:r>
            <a:endParaRPr b="0" lang="fr-FR" sz="1200" spc="-1" strike="noStrike">
              <a:solidFill>
                <a:srgbClr val="000000"/>
              </a:solidFill>
              <a:latin typeface="Arial"/>
            </a:endParaRPr>
          </a:p>
          <a:p>
            <a:pPr indent="0">
              <a:lnSpc>
                <a:spcPct val="115000"/>
              </a:lnSpc>
              <a:spcAft>
                <a:spcPts val="1001"/>
              </a:spcAft>
              <a:buNone/>
              <a:tabLst>
                <a:tab algn="l" pos="0"/>
              </a:tabLst>
            </a:pPr>
            <a:r>
              <a:rPr b="0" lang="fr-FR" sz="1200" spc="-1" strike="noStrike">
                <a:solidFill>
                  <a:srgbClr val="000000"/>
                </a:solidFill>
                <a:latin typeface="+mn-lt"/>
                <a:ea typeface="Calibri"/>
              </a:rPr>
              <a:t>-</a:t>
            </a:r>
            <a:r>
              <a:rPr b="0" lang="fr-FR" sz="1200" spc="-1" strike="noStrike">
                <a:solidFill>
                  <a:srgbClr val="000000"/>
                </a:solidFill>
                <a:latin typeface="+mn-lt"/>
                <a:ea typeface="Calibri"/>
              </a:rPr>
              <a:t>	</a:t>
            </a:r>
            <a:r>
              <a:rPr b="0" lang="fr-FR" sz="1200" spc="-1" strike="noStrike">
                <a:solidFill>
                  <a:srgbClr val="000000"/>
                </a:solidFill>
                <a:latin typeface="+mn-lt"/>
                <a:ea typeface="Calibri"/>
              </a:rPr>
              <a:t>Formes orales après la tétée chez la femme allaitante</a:t>
            </a:r>
            <a:endParaRPr b="0" lang="fr-FR" sz="1200" spc="-1" strike="noStrike">
              <a:solidFill>
                <a:srgbClr val="000000"/>
              </a:solidFill>
              <a:latin typeface="Arial"/>
            </a:endParaRPr>
          </a:p>
          <a:p>
            <a:pPr indent="0">
              <a:lnSpc>
                <a:spcPct val="115000"/>
              </a:lnSpc>
              <a:spcAft>
                <a:spcPts val="1001"/>
              </a:spcAft>
              <a:buNone/>
              <a:tabLst>
                <a:tab algn="l" pos="0"/>
              </a:tabLst>
            </a:pPr>
            <a:r>
              <a:rPr b="0" lang="fr-FR" sz="1200" spc="-1" strike="noStrike">
                <a:solidFill>
                  <a:srgbClr val="000000"/>
                </a:solidFill>
                <a:latin typeface="+mn-lt"/>
                <a:ea typeface="Calibri"/>
              </a:rPr>
              <a:t>-</a:t>
            </a:r>
            <a:r>
              <a:rPr b="0" lang="fr-FR" sz="1200" spc="-1" strike="noStrike">
                <a:solidFill>
                  <a:srgbClr val="000000"/>
                </a:solidFill>
                <a:latin typeface="+mn-lt"/>
                <a:ea typeface="Calibri"/>
              </a:rPr>
              <a:t>	</a:t>
            </a:r>
            <a:r>
              <a:rPr b="0" lang="fr-FR" sz="1200" spc="-1" strike="noStrike">
                <a:solidFill>
                  <a:srgbClr val="000000"/>
                </a:solidFill>
                <a:latin typeface="+mn-lt"/>
                <a:ea typeface="Calibri"/>
              </a:rPr>
              <a:t>Timbres à ne pas utiliser la nuit pour éviter l’accumulation dans le liquide amniotique</a:t>
            </a:r>
            <a:endParaRPr b="0" lang="fr-FR" sz="1200" spc="-1" strike="noStrike">
              <a:solidFill>
                <a:srgbClr val="000000"/>
              </a:solidFill>
              <a:latin typeface="Arial"/>
            </a:endParaRPr>
          </a:p>
          <a:p>
            <a:pPr indent="0">
              <a:lnSpc>
                <a:spcPct val="115000"/>
              </a:lnSpc>
              <a:spcAft>
                <a:spcPts val="1001"/>
              </a:spcAft>
              <a:buNone/>
              <a:tabLst>
                <a:tab algn="l" pos="0"/>
              </a:tabLst>
            </a:pPr>
            <a:endParaRPr b="0" lang="fr-FR" sz="1200" spc="-1" strike="noStrike">
              <a:solidFill>
                <a:srgbClr val="000000"/>
              </a:solidFill>
              <a:latin typeface="Arial"/>
            </a:endParaRPr>
          </a:p>
        </p:txBody>
      </p:sp>
      <p:sp>
        <p:nvSpPr>
          <p:cNvPr id="207" name="PlaceHolder 3"/>
          <p:cNvSpPr>
            <a:spLocks noGrp="1"/>
          </p:cNvSpPr>
          <p:nvPr>
            <p:ph type="sldNum" idx="18"/>
          </p:nvPr>
        </p:nvSpPr>
        <p:spPr>
          <a:xfrm>
            <a:off x="3884760" y="8685360"/>
            <a:ext cx="2971440" cy="456840"/>
          </a:xfrm>
          <a:prstGeom prst="rect">
            <a:avLst/>
          </a:prstGeom>
          <a:noFill/>
          <a:ln w="0">
            <a:noFill/>
          </a:ln>
        </p:spPr>
        <p:txBody>
          <a:bodyPr anchor="b">
            <a:noAutofit/>
          </a:bodyPr>
          <a:lstStyle>
            <a:lvl1pPr indent="0" algn="r">
              <a:lnSpc>
                <a:spcPct val="100000"/>
              </a:lnSpc>
              <a:buNone/>
              <a:defRPr b="0" lang="fr-FR" sz="1200" spc="-1" strike="noStrike">
                <a:solidFill>
                  <a:srgbClr val="000000"/>
                </a:solidFill>
                <a:latin typeface="+mn-lt"/>
                <a:ea typeface="+mn-ea"/>
              </a:defRPr>
            </a:lvl1pPr>
          </a:lstStyle>
          <a:p>
            <a:pPr indent="0" algn="r">
              <a:lnSpc>
                <a:spcPct val="100000"/>
              </a:lnSpc>
              <a:buNone/>
            </a:pPr>
            <a:fld id="{8BEF49AE-E979-4E53-BA2C-AFA40B351CAC}" type="slidenum">
              <a:rPr b="0" lang="fr-FR" sz="1200" spc="-1" strike="noStrike">
                <a:solidFill>
                  <a:srgbClr val="000000"/>
                </a:solidFill>
                <a:latin typeface="+mn-lt"/>
                <a:ea typeface="+mn-ea"/>
              </a:rPr>
              <a:t>&lt;numéro&gt;</a:t>
            </a:fld>
            <a:endParaRPr b="0" lang="fr-FR" sz="1200" spc="-1" strike="noStrike">
              <a:solidFill>
                <a:srgbClr val="000000"/>
              </a:solidFill>
              <a:latin typeface="Times New Roman"/>
            </a:endParaRP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 name="PlaceHolder 1"/>
          <p:cNvSpPr>
            <a:spLocks noGrp="1"/>
          </p:cNvSpPr>
          <p:nvPr>
            <p:ph type="sldImg"/>
          </p:nvPr>
        </p:nvSpPr>
        <p:spPr>
          <a:xfrm>
            <a:off x="1143000" y="685800"/>
            <a:ext cx="4571640" cy="3428640"/>
          </a:xfrm>
          <a:prstGeom prst="rect">
            <a:avLst/>
          </a:prstGeom>
          <a:ln w="0">
            <a:noFill/>
          </a:ln>
        </p:spPr>
      </p:sp>
      <p:sp>
        <p:nvSpPr>
          <p:cNvPr id="209" name="PlaceHolder 2"/>
          <p:cNvSpPr>
            <a:spLocks noGrp="1"/>
          </p:cNvSpPr>
          <p:nvPr>
            <p:ph type="body"/>
          </p:nvPr>
        </p:nvSpPr>
        <p:spPr>
          <a:xfrm>
            <a:off x="685800" y="4343400"/>
            <a:ext cx="5486040" cy="4114440"/>
          </a:xfrm>
          <a:prstGeom prst="rect">
            <a:avLst/>
          </a:prstGeom>
          <a:noFill/>
          <a:ln w="0">
            <a:noFill/>
          </a:ln>
        </p:spPr>
        <p:txBody>
          <a:bodyPr anchor="t">
            <a:noAutofit/>
          </a:bodyPr>
          <a:p>
            <a:pPr marL="216000" indent="0">
              <a:lnSpc>
                <a:spcPct val="115000"/>
              </a:lnSpc>
              <a:spcAft>
                <a:spcPts val="1001"/>
              </a:spcAft>
              <a:buNone/>
            </a:pPr>
            <a:r>
              <a:rPr b="0" lang="fr-FR" sz="1200" spc="-1" strike="noStrike">
                <a:solidFill>
                  <a:srgbClr val="000000"/>
                </a:solidFill>
                <a:latin typeface="+mn-lt"/>
                <a:ea typeface="Calibri"/>
              </a:rPr>
              <a:t>Le dosage ne dépends pas du poids du patient mais de sa consommation +++</a:t>
            </a:r>
            <a:endParaRPr b="0" lang="fr-FR" sz="1200" spc="-1" strike="noStrike">
              <a:solidFill>
                <a:srgbClr val="000000"/>
              </a:solidFill>
              <a:latin typeface="Arial"/>
            </a:endParaRPr>
          </a:p>
        </p:txBody>
      </p:sp>
      <p:sp>
        <p:nvSpPr>
          <p:cNvPr id="210" name="PlaceHolder 3"/>
          <p:cNvSpPr>
            <a:spLocks noGrp="1"/>
          </p:cNvSpPr>
          <p:nvPr>
            <p:ph type="sldNum" idx="19"/>
          </p:nvPr>
        </p:nvSpPr>
        <p:spPr>
          <a:xfrm>
            <a:off x="3884760" y="8685360"/>
            <a:ext cx="2971440" cy="456840"/>
          </a:xfrm>
          <a:prstGeom prst="rect">
            <a:avLst/>
          </a:prstGeom>
          <a:noFill/>
          <a:ln w="0">
            <a:noFill/>
          </a:ln>
        </p:spPr>
        <p:txBody>
          <a:bodyPr anchor="b">
            <a:noAutofit/>
          </a:bodyPr>
          <a:lstStyle>
            <a:lvl1pPr indent="0" algn="r">
              <a:lnSpc>
                <a:spcPct val="100000"/>
              </a:lnSpc>
              <a:buNone/>
              <a:defRPr b="0" lang="fr-FR" sz="1200" spc="-1" strike="noStrike">
                <a:solidFill>
                  <a:srgbClr val="000000"/>
                </a:solidFill>
                <a:latin typeface="+mn-lt"/>
                <a:ea typeface="+mn-ea"/>
              </a:defRPr>
            </a:lvl1pPr>
          </a:lstStyle>
          <a:p>
            <a:pPr indent="0" algn="r">
              <a:lnSpc>
                <a:spcPct val="100000"/>
              </a:lnSpc>
              <a:buNone/>
            </a:pPr>
            <a:fld id="{3ECA7D66-3F6C-4704-9038-5E64F62BAF40}" type="slidenum">
              <a:rPr b="0" lang="fr-FR" sz="1200" spc="-1" strike="noStrike">
                <a:solidFill>
                  <a:srgbClr val="000000"/>
                </a:solidFill>
                <a:latin typeface="+mn-lt"/>
                <a:ea typeface="+mn-ea"/>
              </a:rPr>
              <a:t>&lt;numéro&gt;</a:t>
            </a:fld>
            <a:endParaRPr b="0" lang="fr-FR" sz="1200" spc="-1" strike="noStrike">
              <a:solidFill>
                <a:srgbClr val="000000"/>
              </a:solidFill>
              <a:latin typeface="Times New Roman"/>
            </a:endParaRP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1" name="PlaceHolder 1"/>
          <p:cNvSpPr>
            <a:spLocks noGrp="1"/>
          </p:cNvSpPr>
          <p:nvPr>
            <p:ph type="sldImg"/>
          </p:nvPr>
        </p:nvSpPr>
        <p:spPr>
          <a:xfrm>
            <a:off x="1143000" y="685800"/>
            <a:ext cx="4571640" cy="3428640"/>
          </a:xfrm>
          <a:prstGeom prst="rect">
            <a:avLst/>
          </a:prstGeom>
          <a:ln w="0">
            <a:noFill/>
          </a:ln>
        </p:spPr>
      </p:sp>
      <p:sp>
        <p:nvSpPr>
          <p:cNvPr id="212" name="PlaceHolder 2"/>
          <p:cNvSpPr>
            <a:spLocks noGrp="1"/>
          </p:cNvSpPr>
          <p:nvPr>
            <p:ph type="body"/>
          </p:nvPr>
        </p:nvSpPr>
        <p:spPr>
          <a:xfrm>
            <a:off x="685800" y="4343400"/>
            <a:ext cx="5486040" cy="4114440"/>
          </a:xfrm>
          <a:prstGeom prst="rect">
            <a:avLst/>
          </a:prstGeom>
          <a:noFill/>
          <a:ln w="0">
            <a:noFill/>
          </a:ln>
        </p:spPr>
        <p:txBody>
          <a:bodyPr anchor="t">
            <a:noAutofit/>
          </a:bodyPr>
          <a:p>
            <a:pPr marL="216000" indent="0">
              <a:lnSpc>
                <a:spcPct val="115000"/>
              </a:lnSpc>
              <a:spcAft>
                <a:spcPts val="1001"/>
              </a:spcAft>
              <a:buNone/>
            </a:pPr>
            <a:r>
              <a:rPr b="0" lang="fr-FR" sz="1200" spc="-1" strike="noStrike" u="sng">
                <a:solidFill>
                  <a:srgbClr val="000000"/>
                </a:solidFill>
                <a:uFillTx/>
                <a:latin typeface="+mn-lt"/>
                <a:ea typeface="Calibri"/>
              </a:rPr>
              <a:t>Peut-on découper un patch ?</a:t>
            </a:r>
            <a:endParaRPr b="0" lang="fr-FR" sz="1200" spc="-1" strike="noStrike">
              <a:solidFill>
                <a:srgbClr val="000000"/>
              </a:solidFill>
              <a:latin typeface="Arial"/>
            </a:endParaRPr>
          </a:p>
          <a:p>
            <a:pPr marL="216000" indent="0">
              <a:lnSpc>
                <a:spcPct val="115000"/>
              </a:lnSpc>
              <a:spcAft>
                <a:spcPts val="1001"/>
              </a:spcAft>
              <a:buNone/>
            </a:pPr>
            <a:r>
              <a:rPr b="0" lang="fr-FR" sz="1200" spc="-1" strike="noStrike">
                <a:solidFill>
                  <a:srgbClr val="000000"/>
                </a:solidFill>
                <a:latin typeface="+mn-lt"/>
                <a:ea typeface="Calibri"/>
              </a:rPr>
              <a:t>Cela dépend du type de patch :</a:t>
            </a:r>
            <a:endParaRPr b="0" lang="fr-FR" sz="1200" spc="-1" strike="noStrike">
              <a:solidFill>
                <a:srgbClr val="000000"/>
              </a:solidFill>
              <a:latin typeface="Arial"/>
            </a:endParaRPr>
          </a:p>
          <a:p>
            <a:pPr marL="343080" indent="-343080">
              <a:lnSpc>
                <a:spcPct val="115000"/>
              </a:lnSpc>
              <a:buClr>
                <a:srgbClr val="000000"/>
              </a:buClr>
              <a:buFont typeface="Calibri"/>
              <a:buChar char="-"/>
              <a:tabLst>
                <a:tab algn="l" pos="457200"/>
              </a:tabLst>
            </a:pPr>
            <a:r>
              <a:rPr b="0" lang="fr-FR" sz="1200" spc="-1" strike="noStrike">
                <a:solidFill>
                  <a:srgbClr val="000000"/>
                </a:solidFill>
                <a:latin typeface="+mn-lt"/>
                <a:ea typeface="Calibri"/>
              </a:rPr>
              <a:t>Si c’est un patch à réservoir c’est impossible : on peut à la place protéger la moitié de la zone sous le timbre avec un pansement ou plier en deux le dispositif et le recouvrir avec un pansement</a:t>
            </a:r>
            <a:endParaRPr b="0" lang="fr-FR" sz="1200" spc="-1" strike="noStrike">
              <a:solidFill>
                <a:srgbClr val="000000"/>
              </a:solidFill>
              <a:latin typeface="Arial"/>
            </a:endParaRPr>
          </a:p>
          <a:p>
            <a:pPr marL="343080" indent="-343080">
              <a:lnSpc>
                <a:spcPct val="115000"/>
              </a:lnSpc>
              <a:buClr>
                <a:srgbClr val="000000"/>
              </a:buClr>
              <a:buFont typeface="Calibri"/>
              <a:buChar char="-"/>
              <a:tabLst>
                <a:tab algn="l" pos="457200"/>
              </a:tabLst>
            </a:pPr>
            <a:r>
              <a:rPr b="0" lang="fr-FR" sz="1200" spc="-1" strike="noStrike">
                <a:solidFill>
                  <a:srgbClr val="000000"/>
                </a:solidFill>
                <a:latin typeface="+mn-lt"/>
                <a:ea typeface="Calibri"/>
              </a:rPr>
              <a:t>Si le patch est matriciel c’est théoriquement possible : on peut couper le timbre sur son support, la moitié restante doit être conservée dans son emballage</a:t>
            </a:r>
            <a:endParaRPr b="0" lang="fr-FR" sz="1200" spc="-1" strike="noStrike">
              <a:solidFill>
                <a:srgbClr val="000000"/>
              </a:solidFill>
              <a:latin typeface="Arial"/>
            </a:endParaRPr>
          </a:p>
          <a:p>
            <a:pPr indent="0">
              <a:lnSpc>
                <a:spcPct val="115000"/>
              </a:lnSpc>
              <a:spcAft>
                <a:spcPts val="1001"/>
              </a:spcAft>
              <a:buNone/>
              <a:tabLst>
                <a:tab algn="l" pos="457200"/>
              </a:tabLst>
            </a:pPr>
            <a:r>
              <a:rPr b="0" lang="fr-FR" sz="1200" spc="-1" strike="noStrike">
                <a:solidFill>
                  <a:srgbClr val="000000"/>
                </a:solidFill>
                <a:latin typeface="+mn-lt"/>
                <a:ea typeface="Calibri"/>
              </a:rPr>
              <a:t>D’une façon générale, lorsque la possibilité de découpe n’est pas indiquée dans RCP, il n’est pas recommandé de couper le patch pour des raisons d’efficacité et de sécurité (dosage aléatoire). En conséquence, cette méthode doit être réservée aux cas où les alternatives de traitement ont été épuisées. </a:t>
            </a:r>
            <a:endParaRPr b="0" lang="fr-FR" sz="1200" spc="-1" strike="noStrike">
              <a:solidFill>
                <a:srgbClr val="000000"/>
              </a:solidFill>
              <a:latin typeface="Arial"/>
            </a:endParaRPr>
          </a:p>
          <a:p>
            <a:pPr indent="0">
              <a:lnSpc>
                <a:spcPct val="115000"/>
              </a:lnSpc>
              <a:spcAft>
                <a:spcPts val="1001"/>
              </a:spcAft>
              <a:buNone/>
              <a:tabLst>
                <a:tab algn="l" pos="457200"/>
              </a:tabLst>
            </a:pPr>
            <a:endParaRPr b="0" lang="fr-FR" sz="1200" spc="-1" strike="noStrike">
              <a:solidFill>
                <a:srgbClr val="000000"/>
              </a:solidFill>
              <a:latin typeface="Arial"/>
            </a:endParaRPr>
          </a:p>
          <a:p>
            <a:pPr indent="0">
              <a:lnSpc>
                <a:spcPct val="115000"/>
              </a:lnSpc>
              <a:spcAft>
                <a:spcPts val="1001"/>
              </a:spcAft>
              <a:buNone/>
              <a:tabLst>
                <a:tab algn="l" pos="457200"/>
              </a:tabLst>
            </a:pPr>
            <a:r>
              <a:rPr b="0" lang="fr-FR" sz="1200" spc="-1" strike="noStrike">
                <a:solidFill>
                  <a:srgbClr val="000000"/>
                </a:solidFill>
                <a:latin typeface="Times New Roman"/>
                <a:ea typeface="Times New Roman"/>
              </a:rPr>
              <a:t>À la suite d’un signalement de pharmacovigilance, l’ANSM a recommandé, en janvier 2018, de ne pas substituer une</a:t>
            </a:r>
            <a:endParaRPr b="0" lang="fr-FR" sz="1200" spc="-1" strike="noStrike">
              <a:solidFill>
                <a:srgbClr val="000000"/>
              </a:solidFill>
              <a:latin typeface="Arial"/>
            </a:endParaRPr>
          </a:p>
          <a:p>
            <a:pPr indent="0">
              <a:lnSpc>
                <a:spcPct val="115000"/>
              </a:lnSpc>
              <a:spcAft>
                <a:spcPts val="1001"/>
              </a:spcAft>
              <a:buNone/>
              <a:tabLst>
                <a:tab algn="l" pos="457200"/>
              </a:tabLst>
            </a:pPr>
            <a:r>
              <a:rPr b="0" lang="fr-FR" sz="1200" spc="-1" strike="noStrike">
                <a:solidFill>
                  <a:srgbClr val="000000"/>
                </a:solidFill>
                <a:latin typeface="Times New Roman"/>
                <a:ea typeface="Times New Roman"/>
              </a:rPr>
              <a:t>marque de patch par une autre si le patient est bien équilibré. La biodisponibilité n’ayant pas été comparée entre</a:t>
            </a:r>
            <a:endParaRPr b="0" lang="fr-FR" sz="1200" spc="-1" strike="noStrike">
              <a:solidFill>
                <a:srgbClr val="000000"/>
              </a:solidFill>
              <a:latin typeface="Arial"/>
            </a:endParaRPr>
          </a:p>
          <a:p>
            <a:pPr indent="0">
              <a:lnSpc>
                <a:spcPct val="115000"/>
              </a:lnSpc>
              <a:spcAft>
                <a:spcPts val="1001"/>
              </a:spcAft>
              <a:buNone/>
              <a:tabLst>
                <a:tab algn="l" pos="457200"/>
              </a:tabLst>
            </a:pPr>
            <a:r>
              <a:rPr b="0" lang="fr-FR" sz="1200" spc="-1" strike="noStrike">
                <a:solidFill>
                  <a:srgbClr val="000000"/>
                </a:solidFill>
                <a:latin typeface="Times New Roman"/>
                <a:ea typeface="Times New Roman"/>
              </a:rPr>
              <a:t>spécialités – sauf Nicotinell et son générique Nicopatch –, la bioéquivalence entre deux patchs de marques différentes</a:t>
            </a:r>
            <a:endParaRPr b="0" lang="fr-FR" sz="1200" spc="-1" strike="noStrike">
              <a:solidFill>
                <a:srgbClr val="000000"/>
              </a:solidFill>
              <a:latin typeface="Arial"/>
            </a:endParaRPr>
          </a:p>
          <a:p>
            <a:pPr indent="0">
              <a:lnSpc>
                <a:spcPct val="115000"/>
              </a:lnSpc>
              <a:spcAft>
                <a:spcPts val="1001"/>
              </a:spcAft>
              <a:buNone/>
              <a:tabLst>
                <a:tab algn="l" pos="457200"/>
              </a:tabLst>
            </a:pPr>
            <a:r>
              <a:rPr b="0" lang="fr-FR" sz="1200" spc="-1" strike="noStrike">
                <a:solidFill>
                  <a:srgbClr val="000000"/>
                </a:solidFill>
                <a:latin typeface="Times New Roman"/>
                <a:ea typeface="Times New Roman"/>
              </a:rPr>
              <a:t>n’est pas garantie et la substitution est susceptible d’entraîner des symptômes de manque ou, au contraire, de surdosage. </a:t>
            </a:r>
            <a:endParaRPr b="0" lang="fr-FR" sz="1200" spc="-1" strike="noStrike">
              <a:solidFill>
                <a:srgbClr val="000000"/>
              </a:solidFill>
              <a:latin typeface="Arial"/>
            </a:endParaRPr>
          </a:p>
          <a:p>
            <a:pPr indent="0">
              <a:lnSpc>
                <a:spcPct val="100000"/>
              </a:lnSpc>
              <a:buNone/>
              <a:tabLst>
                <a:tab algn="l" pos="457200"/>
              </a:tabLst>
            </a:pPr>
            <a:endParaRPr b="0" lang="fr-FR" sz="1200" spc="-1" strike="noStrike">
              <a:solidFill>
                <a:srgbClr val="000000"/>
              </a:solidFill>
              <a:latin typeface="Arial"/>
            </a:endParaRPr>
          </a:p>
        </p:txBody>
      </p:sp>
      <p:sp>
        <p:nvSpPr>
          <p:cNvPr id="213" name="PlaceHolder 3"/>
          <p:cNvSpPr>
            <a:spLocks noGrp="1"/>
          </p:cNvSpPr>
          <p:nvPr>
            <p:ph type="sldNum" idx="20"/>
          </p:nvPr>
        </p:nvSpPr>
        <p:spPr>
          <a:xfrm>
            <a:off x="3884760" y="8685360"/>
            <a:ext cx="2971440" cy="456840"/>
          </a:xfrm>
          <a:prstGeom prst="rect">
            <a:avLst/>
          </a:prstGeom>
          <a:noFill/>
          <a:ln w="0">
            <a:noFill/>
          </a:ln>
        </p:spPr>
        <p:txBody>
          <a:bodyPr anchor="b">
            <a:noAutofit/>
          </a:bodyPr>
          <a:lstStyle>
            <a:lvl1pPr indent="0" algn="r">
              <a:lnSpc>
                <a:spcPct val="100000"/>
              </a:lnSpc>
              <a:buNone/>
              <a:defRPr b="0" lang="fr-FR" sz="1200" spc="-1" strike="noStrike">
                <a:solidFill>
                  <a:srgbClr val="000000"/>
                </a:solidFill>
                <a:latin typeface="+mn-lt"/>
                <a:ea typeface="+mn-ea"/>
              </a:defRPr>
            </a:lvl1pPr>
          </a:lstStyle>
          <a:p>
            <a:pPr indent="0" algn="r">
              <a:lnSpc>
                <a:spcPct val="100000"/>
              </a:lnSpc>
              <a:buNone/>
            </a:pPr>
            <a:fld id="{15175501-FF3F-402D-88A3-25723A3A113D}" type="slidenum">
              <a:rPr b="0" lang="fr-FR" sz="1200" spc="-1" strike="noStrike">
                <a:solidFill>
                  <a:srgbClr val="000000"/>
                </a:solidFill>
                <a:latin typeface="+mn-lt"/>
                <a:ea typeface="+mn-ea"/>
              </a:rPr>
              <a:t>&lt;numéro&gt;</a:t>
            </a:fld>
            <a:endParaRPr b="0" lang="fr-FR" sz="1200" spc="-1" strike="noStrike">
              <a:solidFill>
                <a:srgbClr val="000000"/>
              </a:solidFill>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47779F61-E3DB-4AC2-B1BA-B4B1E20BF8D7}" type="slidenum">
              <a:t>&lt;#&gt;</a:t>
            </a:fld>
          </a:p>
        </p:txBody>
      </p:sp>
      <p:sp>
        <p:nvSpPr>
          <p:cNvPr id="4" name="PlaceHolder 3"/>
          <p:cNvSpPr>
            <a:spLocks noGrp="1"/>
          </p:cNvSpPr>
          <p:nvPr>
            <p:ph type="dt" idx="1"/>
          </p:nvPr>
        </p:nvSpPr>
        <p:spPr/>
        <p:txBody>
          <a:bodyPr/>
          <a:p>
            <a:r>
              <a:rPr lang="fr-FR"/>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685800" y="2130480"/>
            <a:ext cx="7772040" cy="1469520"/>
          </a:xfrm>
          <a:prstGeom prst="rect">
            <a:avLst/>
          </a:prstGeom>
          <a:noFill/>
          <a:ln w="0">
            <a:noFill/>
          </a:ln>
        </p:spPr>
        <p:txBody>
          <a:bodyPr lIns="0" rIns="0" tIns="0" bIns="0" anchor="ctr">
            <a:noAutofit/>
          </a:bodyPr>
          <a:p>
            <a:pPr indent="0">
              <a:buNone/>
            </a:pPr>
            <a:endParaRPr b="0" lang="fr-FR" sz="1800" spc="-1" strike="noStrike">
              <a:solidFill>
                <a:srgbClr val="000000"/>
              </a:solidFill>
              <a:latin typeface="Calibri"/>
            </a:endParaRPr>
          </a:p>
        </p:txBody>
      </p:sp>
      <p:sp>
        <p:nvSpPr>
          <p:cNvPr id="27" name="PlaceHolder 2"/>
          <p:cNvSpPr>
            <a:spLocks noGrp="1"/>
          </p:cNvSpPr>
          <p:nvPr>
            <p:ph/>
          </p:nvPr>
        </p:nvSpPr>
        <p:spPr>
          <a:xfrm>
            <a:off x="457200" y="1604520"/>
            <a:ext cx="8229240" cy="189684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28" name="PlaceHolder 3"/>
          <p:cNvSpPr>
            <a:spLocks noGrp="1"/>
          </p:cNvSpPr>
          <p:nvPr>
            <p:ph/>
          </p:nvPr>
        </p:nvSpPr>
        <p:spPr>
          <a:xfrm>
            <a:off x="457200" y="3682080"/>
            <a:ext cx="8229240" cy="189684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79E8FE97-10EE-474A-9569-D06BD5F283D3}" type="slidenum">
              <a:t>&lt;#&gt;</a:t>
            </a:fld>
          </a:p>
        </p:txBody>
      </p:sp>
      <p:sp>
        <p:nvSpPr>
          <p:cNvPr id="7" name="PlaceHolder 6"/>
          <p:cNvSpPr>
            <a:spLocks noGrp="1"/>
          </p:cNvSpPr>
          <p:nvPr>
            <p:ph type="dt" idx="1"/>
          </p:nvPr>
        </p:nvSpPr>
        <p:spPr/>
        <p:txBody>
          <a:bodyPr/>
          <a:p>
            <a:r>
              <a:rPr lang="fr-FR"/>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685800" y="2130480"/>
            <a:ext cx="7772040" cy="1469520"/>
          </a:xfrm>
          <a:prstGeom prst="rect">
            <a:avLst/>
          </a:prstGeom>
          <a:noFill/>
          <a:ln w="0">
            <a:noFill/>
          </a:ln>
        </p:spPr>
        <p:txBody>
          <a:bodyPr lIns="0" rIns="0" tIns="0" bIns="0" anchor="ctr">
            <a:noAutofit/>
          </a:bodyPr>
          <a:p>
            <a:pPr indent="0">
              <a:buNone/>
            </a:pPr>
            <a:endParaRPr b="0" lang="fr-FR" sz="1800" spc="-1" strike="noStrike">
              <a:solidFill>
                <a:srgbClr val="000000"/>
              </a:solidFill>
              <a:latin typeface="Calibri"/>
            </a:endParaRPr>
          </a:p>
        </p:txBody>
      </p:sp>
      <p:sp>
        <p:nvSpPr>
          <p:cNvPr id="30" name="PlaceHolder 2"/>
          <p:cNvSpPr>
            <a:spLocks noGrp="1"/>
          </p:cNvSpPr>
          <p:nvPr>
            <p:ph/>
          </p:nvPr>
        </p:nvSpPr>
        <p:spPr>
          <a:xfrm>
            <a:off x="457200" y="1604520"/>
            <a:ext cx="4015800" cy="189684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31" name="PlaceHolder 3"/>
          <p:cNvSpPr>
            <a:spLocks noGrp="1"/>
          </p:cNvSpPr>
          <p:nvPr>
            <p:ph/>
          </p:nvPr>
        </p:nvSpPr>
        <p:spPr>
          <a:xfrm>
            <a:off x="4674240" y="1604520"/>
            <a:ext cx="4015800" cy="189684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32" name="PlaceHolder 4"/>
          <p:cNvSpPr>
            <a:spLocks noGrp="1"/>
          </p:cNvSpPr>
          <p:nvPr>
            <p:ph/>
          </p:nvPr>
        </p:nvSpPr>
        <p:spPr>
          <a:xfrm>
            <a:off x="457200" y="3682080"/>
            <a:ext cx="4015800" cy="189684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33" name="PlaceHolder 5"/>
          <p:cNvSpPr>
            <a:spLocks noGrp="1"/>
          </p:cNvSpPr>
          <p:nvPr>
            <p:ph/>
          </p:nvPr>
        </p:nvSpPr>
        <p:spPr>
          <a:xfrm>
            <a:off x="4674240" y="3682080"/>
            <a:ext cx="4015800" cy="189684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7" name="PlaceHolder 6"/>
          <p:cNvSpPr>
            <a:spLocks noGrp="1"/>
          </p:cNvSpPr>
          <p:nvPr>
            <p:ph type="ftr" idx="2"/>
          </p:nvPr>
        </p:nvSpPr>
        <p:spPr/>
        <p:txBody>
          <a:bodyPr/>
          <a:p>
            <a:r>
              <a:t>Footer</a:t>
            </a:r>
          </a:p>
        </p:txBody>
      </p:sp>
      <p:sp>
        <p:nvSpPr>
          <p:cNvPr id="8" name="PlaceHolder 7"/>
          <p:cNvSpPr>
            <a:spLocks noGrp="1"/>
          </p:cNvSpPr>
          <p:nvPr>
            <p:ph type="sldNum" idx="3"/>
          </p:nvPr>
        </p:nvSpPr>
        <p:spPr/>
        <p:txBody>
          <a:bodyPr/>
          <a:p>
            <a:fld id="{AA508F40-335F-4D21-ABF6-2CF1758D8403}" type="slidenum">
              <a:t>&lt;#&gt;</a:t>
            </a:fld>
          </a:p>
        </p:txBody>
      </p:sp>
      <p:sp>
        <p:nvSpPr>
          <p:cNvPr id="9" name="PlaceHolder 8"/>
          <p:cNvSpPr>
            <a:spLocks noGrp="1"/>
          </p:cNvSpPr>
          <p:nvPr>
            <p:ph type="dt" idx="1"/>
          </p:nvPr>
        </p:nvSpPr>
        <p:spPr/>
        <p:txBody>
          <a:bodyPr/>
          <a:p>
            <a:r>
              <a:rPr lang="fr-FR"/>
              <a:t/>
            </a: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685800" y="2130480"/>
            <a:ext cx="7772040" cy="1469520"/>
          </a:xfrm>
          <a:prstGeom prst="rect">
            <a:avLst/>
          </a:prstGeom>
          <a:noFill/>
          <a:ln w="0">
            <a:noFill/>
          </a:ln>
        </p:spPr>
        <p:txBody>
          <a:bodyPr lIns="0" rIns="0" tIns="0" bIns="0" anchor="ctr">
            <a:noAutofit/>
          </a:bodyPr>
          <a:p>
            <a:pPr indent="0">
              <a:buNone/>
            </a:pPr>
            <a:endParaRPr b="0" lang="fr-FR" sz="1800" spc="-1" strike="noStrike">
              <a:solidFill>
                <a:srgbClr val="000000"/>
              </a:solidFill>
              <a:latin typeface="Calibri"/>
            </a:endParaRPr>
          </a:p>
        </p:txBody>
      </p:sp>
      <p:sp>
        <p:nvSpPr>
          <p:cNvPr id="35" name="PlaceHolder 2"/>
          <p:cNvSpPr>
            <a:spLocks noGrp="1"/>
          </p:cNvSpPr>
          <p:nvPr>
            <p:ph/>
          </p:nvPr>
        </p:nvSpPr>
        <p:spPr>
          <a:xfrm>
            <a:off x="457200" y="1604520"/>
            <a:ext cx="2649600" cy="189684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36" name="PlaceHolder 3"/>
          <p:cNvSpPr>
            <a:spLocks noGrp="1"/>
          </p:cNvSpPr>
          <p:nvPr>
            <p:ph/>
          </p:nvPr>
        </p:nvSpPr>
        <p:spPr>
          <a:xfrm>
            <a:off x="3239640" y="1604520"/>
            <a:ext cx="2649600" cy="189684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37" name="PlaceHolder 4"/>
          <p:cNvSpPr>
            <a:spLocks noGrp="1"/>
          </p:cNvSpPr>
          <p:nvPr>
            <p:ph/>
          </p:nvPr>
        </p:nvSpPr>
        <p:spPr>
          <a:xfrm>
            <a:off x="6022080" y="1604520"/>
            <a:ext cx="2649600" cy="189684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38" name="PlaceHolder 5"/>
          <p:cNvSpPr>
            <a:spLocks noGrp="1"/>
          </p:cNvSpPr>
          <p:nvPr>
            <p:ph/>
          </p:nvPr>
        </p:nvSpPr>
        <p:spPr>
          <a:xfrm>
            <a:off x="457200" y="3682080"/>
            <a:ext cx="2649600" cy="189684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39" name="PlaceHolder 6"/>
          <p:cNvSpPr>
            <a:spLocks noGrp="1"/>
          </p:cNvSpPr>
          <p:nvPr>
            <p:ph/>
          </p:nvPr>
        </p:nvSpPr>
        <p:spPr>
          <a:xfrm>
            <a:off x="3239640" y="3682080"/>
            <a:ext cx="2649600" cy="189684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40" name="PlaceHolder 7"/>
          <p:cNvSpPr>
            <a:spLocks noGrp="1"/>
          </p:cNvSpPr>
          <p:nvPr>
            <p:ph/>
          </p:nvPr>
        </p:nvSpPr>
        <p:spPr>
          <a:xfrm>
            <a:off x="6022080" y="3682080"/>
            <a:ext cx="2649600" cy="189684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9" name="PlaceHolder 8"/>
          <p:cNvSpPr>
            <a:spLocks noGrp="1"/>
          </p:cNvSpPr>
          <p:nvPr>
            <p:ph type="ftr" idx="2"/>
          </p:nvPr>
        </p:nvSpPr>
        <p:spPr/>
        <p:txBody>
          <a:bodyPr/>
          <a:p>
            <a:r>
              <a:t>Footer</a:t>
            </a:r>
          </a:p>
        </p:txBody>
      </p:sp>
      <p:sp>
        <p:nvSpPr>
          <p:cNvPr id="10" name="PlaceHolder 9"/>
          <p:cNvSpPr>
            <a:spLocks noGrp="1"/>
          </p:cNvSpPr>
          <p:nvPr>
            <p:ph type="sldNum" idx="3"/>
          </p:nvPr>
        </p:nvSpPr>
        <p:spPr/>
        <p:txBody>
          <a:bodyPr/>
          <a:p>
            <a:fld id="{831A0930-10CF-46C0-9496-12AB292F4D5E}" type="slidenum">
              <a:t>&lt;#&gt;</a:t>
            </a:fld>
          </a:p>
        </p:txBody>
      </p:sp>
      <p:sp>
        <p:nvSpPr>
          <p:cNvPr id="11" name="PlaceHolder 10"/>
          <p:cNvSpPr>
            <a:spLocks noGrp="1"/>
          </p:cNvSpPr>
          <p:nvPr>
            <p:ph type="dt" idx="1"/>
          </p:nvPr>
        </p:nvSpPr>
        <p:spPr/>
        <p:txBody>
          <a:bodyPr/>
          <a:p>
            <a:r>
              <a:rPr lang="fr-FR"/>
              <a:t/>
            </a: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5"/>
          </p:nvPr>
        </p:nvSpPr>
        <p:spPr/>
        <p:txBody>
          <a:bodyPr/>
          <a:p>
            <a:r>
              <a:t>Footer</a:t>
            </a:r>
          </a:p>
        </p:txBody>
      </p:sp>
      <p:sp>
        <p:nvSpPr>
          <p:cNvPr id="3" name="PlaceHolder 2"/>
          <p:cNvSpPr>
            <a:spLocks noGrp="1"/>
          </p:cNvSpPr>
          <p:nvPr>
            <p:ph type="sldNum" idx="6"/>
          </p:nvPr>
        </p:nvSpPr>
        <p:spPr/>
        <p:txBody>
          <a:bodyPr/>
          <a:p>
            <a:fld id="{7C6134F7-7F68-466F-A53F-C934D664EC35}" type="slidenum">
              <a:t>&lt;#&gt;</a:t>
            </a:fld>
          </a:p>
        </p:txBody>
      </p:sp>
      <p:sp>
        <p:nvSpPr>
          <p:cNvPr id="4" name="PlaceHolder 3"/>
          <p:cNvSpPr>
            <a:spLocks noGrp="1"/>
          </p:cNvSpPr>
          <p:nvPr>
            <p:ph type="dt" idx="4"/>
          </p:nvPr>
        </p:nvSpPr>
        <p:spPr/>
        <p:txBody>
          <a:bodyPr/>
          <a:p>
            <a:r>
              <a:rPr lang="fr-FR"/>
              <a:t/>
            </a: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685800" y="2130480"/>
            <a:ext cx="7772040" cy="1469520"/>
          </a:xfrm>
          <a:prstGeom prst="rect">
            <a:avLst/>
          </a:prstGeom>
          <a:noFill/>
          <a:ln w="0">
            <a:noFill/>
          </a:ln>
        </p:spPr>
        <p:txBody>
          <a:bodyPr lIns="0" rIns="0" tIns="0" bIns="0" anchor="ctr">
            <a:noAutofit/>
          </a:bodyPr>
          <a:p>
            <a:pPr indent="0">
              <a:buNone/>
            </a:pPr>
            <a:endParaRPr b="0" lang="fr-FR" sz="1800" spc="-1" strike="noStrike">
              <a:solidFill>
                <a:srgbClr val="000000"/>
              </a:solidFill>
              <a:latin typeface="Calibri"/>
            </a:endParaRPr>
          </a:p>
        </p:txBody>
      </p:sp>
      <p:sp>
        <p:nvSpPr>
          <p:cNvPr id="47"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fr-FR" sz="3200" spc="-1" strike="noStrike">
              <a:solidFill>
                <a:srgbClr val="000000"/>
              </a:solidFill>
              <a:latin typeface="Arial"/>
            </a:endParaRPr>
          </a:p>
        </p:txBody>
      </p:sp>
      <p:sp>
        <p:nvSpPr>
          <p:cNvPr id="4" name="PlaceHolder 3"/>
          <p:cNvSpPr>
            <a:spLocks noGrp="1"/>
          </p:cNvSpPr>
          <p:nvPr>
            <p:ph type="ftr" idx="5"/>
          </p:nvPr>
        </p:nvSpPr>
        <p:spPr/>
        <p:txBody>
          <a:bodyPr/>
          <a:p>
            <a:r>
              <a:t>Footer</a:t>
            </a:r>
          </a:p>
        </p:txBody>
      </p:sp>
      <p:sp>
        <p:nvSpPr>
          <p:cNvPr id="5" name="PlaceHolder 4"/>
          <p:cNvSpPr>
            <a:spLocks noGrp="1"/>
          </p:cNvSpPr>
          <p:nvPr>
            <p:ph type="sldNum" idx="6"/>
          </p:nvPr>
        </p:nvSpPr>
        <p:spPr/>
        <p:txBody>
          <a:bodyPr/>
          <a:p>
            <a:fld id="{489B2E6B-F882-456D-A2A0-AB9E01CB3DC4}" type="slidenum">
              <a:t>&lt;#&gt;</a:t>
            </a:fld>
          </a:p>
        </p:txBody>
      </p:sp>
      <p:sp>
        <p:nvSpPr>
          <p:cNvPr id="6" name="PlaceHolder 5"/>
          <p:cNvSpPr>
            <a:spLocks noGrp="1"/>
          </p:cNvSpPr>
          <p:nvPr>
            <p:ph type="dt" idx="4"/>
          </p:nvPr>
        </p:nvSpPr>
        <p:spPr/>
        <p:txBody>
          <a:bodyPr/>
          <a:p>
            <a:r>
              <a:rPr lang="fr-FR"/>
              <a:t/>
            </a: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685800" y="2130480"/>
            <a:ext cx="7772040" cy="1469520"/>
          </a:xfrm>
          <a:prstGeom prst="rect">
            <a:avLst/>
          </a:prstGeom>
          <a:noFill/>
          <a:ln w="0">
            <a:noFill/>
          </a:ln>
        </p:spPr>
        <p:txBody>
          <a:bodyPr lIns="0" rIns="0" tIns="0" bIns="0" anchor="ctr">
            <a:noAutofit/>
          </a:bodyPr>
          <a:p>
            <a:pPr indent="0">
              <a:buNone/>
            </a:pPr>
            <a:endParaRPr b="0" lang="fr-FR" sz="1800" spc="-1" strike="noStrike">
              <a:solidFill>
                <a:srgbClr val="000000"/>
              </a:solidFill>
              <a:latin typeface="Calibri"/>
            </a:endParaRPr>
          </a:p>
        </p:txBody>
      </p:sp>
      <p:sp>
        <p:nvSpPr>
          <p:cNvPr id="4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4" name="PlaceHolder 3"/>
          <p:cNvSpPr>
            <a:spLocks noGrp="1"/>
          </p:cNvSpPr>
          <p:nvPr>
            <p:ph type="ftr" idx="5"/>
          </p:nvPr>
        </p:nvSpPr>
        <p:spPr/>
        <p:txBody>
          <a:bodyPr/>
          <a:p>
            <a:r>
              <a:t>Footer</a:t>
            </a:r>
          </a:p>
        </p:txBody>
      </p:sp>
      <p:sp>
        <p:nvSpPr>
          <p:cNvPr id="5" name="PlaceHolder 4"/>
          <p:cNvSpPr>
            <a:spLocks noGrp="1"/>
          </p:cNvSpPr>
          <p:nvPr>
            <p:ph type="sldNum" idx="6"/>
          </p:nvPr>
        </p:nvSpPr>
        <p:spPr/>
        <p:txBody>
          <a:bodyPr/>
          <a:p>
            <a:fld id="{F24A6BAC-050B-49CF-A36A-61601956F3CC}" type="slidenum">
              <a:t>&lt;#&gt;</a:t>
            </a:fld>
          </a:p>
        </p:txBody>
      </p:sp>
      <p:sp>
        <p:nvSpPr>
          <p:cNvPr id="6" name="PlaceHolder 5"/>
          <p:cNvSpPr>
            <a:spLocks noGrp="1"/>
          </p:cNvSpPr>
          <p:nvPr>
            <p:ph type="dt" idx="4"/>
          </p:nvPr>
        </p:nvSpPr>
        <p:spPr/>
        <p:txBody>
          <a:bodyPr/>
          <a:p>
            <a:r>
              <a:rPr lang="fr-FR"/>
              <a:t/>
            </a: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685800" y="2130480"/>
            <a:ext cx="7772040" cy="1469520"/>
          </a:xfrm>
          <a:prstGeom prst="rect">
            <a:avLst/>
          </a:prstGeom>
          <a:noFill/>
          <a:ln w="0">
            <a:noFill/>
          </a:ln>
        </p:spPr>
        <p:txBody>
          <a:bodyPr lIns="0" rIns="0" tIns="0" bIns="0" anchor="ctr">
            <a:noAutofit/>
          </a:bodyPr>
          <a:p>
            <a:pPr indent="0">
              <a:buNone/>
            </a:pPr>
            <a:endParaRPr b="0" lang="fr-FR" sz="1800" spc="-1" strike="noStrike">
              <a:solidFill>
                <a:srgbClr val="000000"/>
              </a:solidFill>
              <a:latin typeface="Calibri"/>
            </a:endParaRPr>
          </a:p>
        </p:txBody>
      </p:sp>
      <p:sp>
        <p:nvSpPr>
          <p:cNvPr id="51" name="PlaceHolder 2"/>
          <p:cNvSpPr>
            <a:spLocks noGrp="1"/>
          </p:cNvSpPr>
          <p:nvPr>
            <p:ph/>
          </p:nvPr>
        </p:nvSpPr>
        <p:spPr>
          <a:xfrm>
            <a:off x="457200" y="1604520"/>
            <a:ext cx="4015800" cy="397728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52" name="PlaceHolder 3"/>
          <p:cNvSpPr>
            <a:spLocks noGrp="1"/>
          </p:cNvSpPr>
          <p:nvPr>
            <p:ph/>
          </p:nvPr>
        </p:nvSpPr>
        <p:spPr>
          <a:xfrm>
            <a:off x="4674240" y="1604520"/>
            <a:ext cx="4015800" cy="397728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5" name="PlaceHolder 4"/>
          <p:cNvSpPr>
            <a:spLocks noGrp="1"/>
          </p:cNvSpPr>
          <p:nvPr>
            <p:ph type="ftr" idx="5"/>
          </p:nvPr>
        </p:nvSpPr>
        <p:spPr/>
        <p:txBody>
          <a:bodyPr/>
          <a:p>
            <a:r>
              <a:t>Footer</a:t>
            </a:r>
          </a:p>
        </p:txBody>
      </p:sp>
      <p:sp>
        <p:nvSpPr>
          <p:cNvPr id="6" name="PlaceHolder 5"/>
          <p:cNvSpPr>
            <a:spLocks noGrp="1"/>
          </p:cNvSpPr>
          <p:nvPr>
            <p:ph type="sldNum" idx="6"/>
          </p:nvPr>
        </p:nvSpPr>
        <p:spPr/>
        <p:txBody>
          <a:bodyPr/>
          <a:p>
            <a:fld id="{09675386-F628-41A1-A35B-29F2A66EF6DB}" type="slidenum">
              <a:t>&lt;#&gt;</a:t>
            </a:fld>
          </a:p>
        </p:txBody>
      </p:sp>
      <p:sp>
        <p:nvSpPr>
          <p:cNvPr id="7" name="PlaceHolder 6"/>
          <p:cNvSpPr>
            <a:spLocks noGrp="1"/>
          </p:cNvSpPr>
          <p:nvPr>
            <p:ph type="dt" idx="4"/>
          </p:nvPr>
        </p:nvSpPr>
        <p:spPr/>
        <p:txBody>
          <a:bodyPr/>
          <a:p>
            <a:r>
              <a:rPr lang="fr-FR"/>
              <a:t/>
            </a: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685800" y="2130480"/>
            <a:ext cx="7772040" cy="1469520"/>
          </a:xfrm>
          <a:prstGeom prst="rect">
            <a:avLst/>
          </a:prstGeom>
          <a:noFill/>
          <a:ln w="0">
            <a:noFill/>
          </a:ln>
        </p:spPr>
        <p:txBody>
          <a:bodyPr lIns="0" rIns="0" tIns="0" bIns="0" anchor="ctr">
            <a:noAutofit/>
          </a:bodyPr>
          <a:p>
            <a:pPr indent="0">
              <a:buNone/>
            </a:pPr>
            <a:endParaRPr b="0" lang="fr-FR" sz="1800" spc="-1" strike="noStrike">
              <a:solidFill>
                <a:srgbClr val="000000"/>
              </a:solidFill>
              <a:latin typeface="Calibri"/>
            </a:endParaRPr>
          </a:p>
        </p:txBody>
      </p:sp>
      <p:sp>
        <p:nvSpPr>
          <p:cNvPr id="3" name="PlaceHolder 2"/>
          <p:cNvSpPr>
            <a:spLocks noGrp="1"/>
          </p:cNvSpPr>
          <p:nvPr>
            <p:ph type="ftr" idx="5"/>
          </p:nvPr>
        </p:nvSpPr>
        <p:spPr/>
        <p:txBody>
          <a:bodyPr/>
          <a:p>
            <a:r>
              <a:t>Footer</a:t>
            </a:r>
          </a:p>
        </p:txBody>
      </p:sp>
      <p:sp>
        <p:nvSpPr>
          <p:cNvPr id="4" name="PlaceHolder 3"/>
          <p:cNvSpPr>
            <a:spLocks noGrp="1"/>
          </p:cNvSpPr>
          <p:nvPr>
            <p:ph type="sldNum" idx="6"/>
          </p:nvPr>
        </p:nvSpPr>
        <p:spPr/>
        <p:txBody>
          <a:bodyPr/>
          <a:p>
            <a:fld id="{3C6201B4-E3D6-4029-AE93-D436F483054B}" type="slidenum">
              <a:t>&lt;#&gt;</a:t>
            </a:fld>
          </a:p>
        </p:txBody>
      </p:sp>
      <p:sp>
        <p:nvSpPr>
          <p:cNvPr id="5" name="PlaceHolder 4"/>
          <p:cNvSpPr>
            <a:spLocks noGrp="1"/>
          </p:cNvSpPr>
          <p:nvPr>
            <p:ph type="dt" idx="4"/>
          </p:nvPr>
        </p:nvSpPr>
        <p:spPr/>
        <p:txBody>
          <a:bodyPr/>
          <a:p>
            <a:r>
              <a:rPr lang="fr-FR"/>
              <a:t/>
            </a: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685800" y="2130480"/>
            <a:ext cx="7772040" cy="6813000"/>
          </a:xfrm>
          <a:prstGeom prst="rect">
            <a:avLst/>
          </a:prstGeom>
          <a:noFill/>
          <a:ln w="0">
            <a:noFill/>
          </a:ln>
        </p:spPr>
        <p:txBody>
          <a:bodyPr lIns="0" rIns="0" tIns="0" bIns="0" anchor="ctr">
            <a:noAutofit/>
          </a:bodyPr>
          <a:p>
            <a:pPr algn="ctr"/>
            <a:endParaRPr b="0" lang="fr-FR" sz="3200" spc="-1" strike="noStrike">
              <a:solidFill>
                <a:srgbClr val="000000"/>
              </a:solidFill>
              <a:latin typeface="Arial"/>
            </a:endParaRPr>
          </a:p>
        </p:txBody>
      </p:sp>
      <p:sp>
        <p:nvSpPr>
          <p:cNvPr id="3" name="PlaceHolder 2"/>
          <p:cNvSpPr>
            <a:spLocks noGrp="1"/>
          </p:cNvSpPr>
          <p:nvPr>
            <p:ph type="ftr" idx="5"/>
          </p:nvPr>
        </p:nvSpPr>
        <p:spPr/>
        <p:txBody>
          <a:bodyPr/>
          <a:p>
            <a:r>
              <a:t>Footer</a:t>
            </a:r>
          </a:p>
        </p:txBody>
      </p:sp>
      <p:sp>
        <p:nvSpPr>
          <p:cNvPr id="4" name="PlaceHolder 3"/>
          <p:cNvSpPr>
            <a:spLocks noGrp="1"/>
          </p:cNvSpPr>
          <p:nvPr>
            <p:ph type="sldNum" idx="6"/>
          </p:nvPr>
        </p:nvSpPr>
        <p:spPr/>
        <p:txBody>
          <a:bodyPr/>
          <a:p>
            <a:fld id="{E343A04D-E28F-4D89-B66D-D9E2CF64DBFC}" type="slidenum">
              <a:t>&lt;#&gt;</a:t>
            </a:fld>
          </a:p>
        </p:txBody>
      </p:sp>
      <p:sp>
        <p:nvSpPr>
          <p:cNvPr id="5" name="PlaceHolder 4"/>
          <p:cNvSpPr>
            <a:spLocks noGrp="1"/>
          </p:cNvSpPr>
          <p:nvPr>
            <p:ph type="dt" idx="4"/>
          </p:nvPr>
        </p:nvSpPr>
        <p:spPr/>
        <p:txBody>
          <a:bodyPr/>
          <a:p>
            <a:r>
              <a:rPr lang="fr-FR"/>
              <a:t/>
            </a: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685800" y="2130480"/>
            <a:ext cx="7772040" cy="1469520"/>
          </a:xfrm>
          <a:prstGeom prst="rect">
            <a:avLst/>
          </a:prstGeom>
          <a:noFill/>
          <a:ln w="0">
            <a:noFill/>
          </a:ln>
        </p:spPr>
        <p:txBody>
          <a:bodyPr lIns="0" rIns="0" tIns="0" bIns="0" anchor="ctr">
            <a:noAutofit/>
          </a:bodyPr>
          <a:p>
            <a:pPr indent="0">
              <a:buNone/>
            </a:pPr>
            <a:endParaRPr b="0" lang="fr-FR" sz="1800" spc="-1" strike="noStrike">
              <a:solidFill>
                <a:srgbClr val="000000"/>
              </a:solidFill>
              <a:latin typeface="Calibri"/>
            </a:endParaRPr>
          </a:p>
        </p:txBody>
      </p:sp>
      <p:sp>
        <p:nvSpPr>
          <p:cNvPr id="56" name="PlaceHolder 2"/>
          <p:cNvSpPr>
            <a:spLocks noGrp="1"/>
          </p:cNvSpPr>
          <p:nvPr>
            <p:ph/>
          </p:nvPr>
        </p:nvSpPr>
        <p:spPr>
          <a:xfrm>
            <a:off x="457200" y="1604520"/>
            <a:ext cx="4015800" cy="189684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57" name="PlaceHolder 3"/>
          <p:cNvSpPr>
            <a:spLocks noGrp="1"/>
          </p:cNvSpPr>
          <p:nvPr>
            <p:ph/>
          </p:nvPr>
        </p:nvSpPr>
        <p:spPr>
          <a:xfrm>
            <a:off x="4674240" y="1604520"/>
            <a:ext cx="4015800" cy="397728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58" name="PlaceHolder 4"/>
          <p:cNvSpPr>
            <a:spLocks noGrp="1"/>
          </p:cNvSpPr>
          <p:nvPr>
            <p:ph/>
          </p:nvPr>
        </p:nvSpPr>
        <p:spPr>
          <a:xfrm>
            <a:off x="457200" y="3682080"/>
            <a:ext cx="4015800" cy="189684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6" name="PlaceHolder 5"/>
          <p:cNvSpPr>
            <a:spLocks noGrp="1"/>
          </p:cNvSpPr>
          <p:nvPr>
            <p:ph type="ftr" idx="5"/>
          </p:nvPr>
        </p:nvSpPr>
        <p:spPr/>
        <p:txBody>
          <a:bodyPr/>
          <a:p>
            <a:r>
              <a:t>Footer</a:t>
            </a:r>
          </a:p>
        </p:txBody>
      </p:sp>
      <p:sp>
        <p:nvSpPr>
          <p:cNvPr id="7" name="PlaceHolder 6"/>
          <p:cNvSpPr>
            <a:spLocks noGrp="1"/>
          </p:cNvSpPr>
          <p:nvPr>
            <p:ph type="sldNum" idx="6"/>
          </p:nvPr>
        </p:nvSpPr>
        <p:spPr/>
        <p:txBody>
          <a:bodyPr/>
          <a:p>
            <a:fld id="{189E517D-8B2D-44CC-8CAC-7EC10499B5CB}" type="slidenum">
              <a:t>&lt;#&gt;</a:t>
            </a:fld>
          </a:p>
        </p:txBody>
      </p:sp>
      <p:sp>
        <p:nvSpPr>
          <p:cNvPr id="8" name="PlaceHolder 7"/>
          <p:cNvSpPr>
            <a:spLocks noGrp="1"/>
          </p:cNvSpPr>
          <p:nvPr>
            <p:ph type="dt" idx="4"/>
          </p:nvPr>
        </p:nvSpPr>
        <p:spPr/>
        <p:txBody>
          <a:bodyPr/>
          <a:p>
            <a:r>
              <a:rPr lang="fr-FR"/>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2130480"/>
            <a:ext cx="7772040" cy="1469520"/>
          </a:xfrm>
          <a:prstGeom prst="rect">
            <a:avLst/>
          </a:prstGeom>
          <a:noFill/>
          <a:ln w="0">
            <a:noFill/>
          </a:ln>
        </p:spPr>
        <p:txBody>
          <a:bodyPr lIns="0" rIns="0" tIns="0" bIns="0" anchor="ctr">
            <a:noAutofit/>
          </a:bodyPr>
          <a:p>
            <a:pPr indent="0">
              <a:buNone/>
            </a:pPr>
            <a:endParaRPr b="0" lang="fr-FR" sz="1800" spc="-1" strike="noStrike">
              <a:solidFill>
                <a:srgbClr val="000000"/>
              </a:solidFill>
              <a:latin typeface="Calibri"/>
            </a:endParaRPr>
          </a:p>
        </p:txBody>
      </p:sp>
      <p:sp>
        <p:nvSpPr>
          <p:cNvPr id="6"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fr-FR" sz="3200" spc="-1" strike="noStrike">
              <a:solidFill>
                <a:srgbClr val="000000"/>
              </a:solidFill>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F5736757-CDC1-4754-B41B-1528D4FAB3F8}" type="slidenum">
              <a:t>&lt;#&gt;</a:t>
            </a:fld>
          </a:p>
        </p:txBody>
      </p:sp>
      <p:sp>
        <p:nvSpPr>
          <p:cNvPr id="6" name="PlaceHolder 5"/>
          <p:cNvSpPr>
            <a:spLocks noGrp="1"/>
          </p:cNvSpPr>
          <p:nvPr>
            <p:ph type="dt" idx="1"/>
          </p:nvPr>
        </p:nvSpPr>
        <p:spPr/>
        <p:txBody>
          <a:bodyPr/>
          <a:p>
            <a:r>
              <a:rPr lang="fr-FR"/>
              <a:t/>
            </a: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685800" y="2130480"/>
            <a:ext cx="7772040" cy="1469520"/>
          </a:xfrm>
          <a:prstGeom prst="rect">
            <a:avLst/>
          </a:prstGeom>
          <a:noFill/>
          <a:ln w="0">
            <a:noFill/>
          </a:ln>
        </p:spPr>
        <p:txBody>
          <a:bodyPr lIns="0" rIns="0" tIns="0" bIns="0" anchor="ctr">
            <a:noAutofit/>
          </a:bodyPr>
          <a:p>
            <a:pPr indent="0">
              <a:buNone/>
            </a:pPr>
            <a:endParaRPr b="0" lang="fr-FR" sz="1800" spc="-1" strike="noStrike">
              <a:solidFill>
                <a:srgbClr val="000000"/>
              </a:solidFill>
              <a:latin typeface="Calibri"/>
            </a:endParaRPr>
          </a:p>
        </p:txBody>
      </p:sp>
      <p:sp>
        <p:nvSpPr>
          <p:cNvPr id="60" name="PlaceHolder 2"/>
          <p:cNvSpPr>
            <a:spLocks noGrp="1"/>
          </p:cNvSpPr>
          <p:nvPr>
            <p:ph/>
          </p:nvPr>
        </p:nvSpPr>
        <p:spPr>
          <a:xfrm>
            <a:off x="457200" y="1604520"/>
            <a:ext cx="4015800" cy="397728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61" name="PlaceHolder 3"/>
          <p:cNvSpPr>
            <a:spLocks noGrp="1"/>
          </p:cNvSpPr>
          <p:nvPr>
            <p:ph/>
          </p:nvPr>
        </p:nvSpPr>
        <p:spPr>
          <a:xfrm>
            <a:off x="4674240" y="1604520"/>
            <a:ext cx="4015800" cy="189684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62" name="PlaceHolder 4"/>
          <p:cNvSpPr>
            <a:spLocks noGrp="1"/>
          </p:cNvSpPr>
          <p:nvPr>
            <p:ph/>
          </p:nvPr>
        </p:nvSpPr>
        <p:spPr>
          <a:xfrm>
            <a:off x="4674240" y="3682080"/>
            <a:ext cx="4015800" cy="189684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6" name="PlaceHolder 5"/>
          <p:cNvSpPr>
            <a:spLocks noGrp="1"/>
          </p:cNvSpPr>
          <p:nvPr>
            <p:ph type="ftr" idx="5"/>
          </p:nvPr>
        </p:nvSpPr>
        <p:spPr/>
        <p:txBody>
          <a:bodyPr/>
          <a:p>
            <a:r>
              <a:t>Footer</a:t>
            </a:r>
          </a:p>
        </p:txBody>
      </p:sp>
      <p:sp>
        <p:nvSpPr>
          <p:cNvPr id="7" name="PlaceHolder 6"/>
          <p:cNvSpPr>
            <a:spLocks noGrp="1"/>
          </p:cNvSpPr>
          <p:nvPr>
            <p:ph type="sldNum" idx="6"/>
          </p:nvPr>
        </p:nvSpPr>
        <p:spPr/>
        <p:txBody>
          <a:bodyPr/>
          <a:p>
            <a:fld id="{3789BD65-D74D-4F9D-931C-177ED56FCE06}" type="slidenum">
              <a:t>&lt;#&gt;</a:t>
            </a:fld>
          </a:p>
        </p:txBody>
      </p:sp>
      <p:sp>
        <p:nvSpPr>
          <p:cNvPr id="8" name="PlaceHolder 7"/>
          <p:cNvSpPr>
            <a:spLocks noGrp="1"/>
          </p:cNvSpPr>
          <p:nvPr>
            <p:ph type="dt" idx="4"/>
          </p:nvPr>
        </p:nvSpPr>
        <p:spPr/>
        <p:txBody>
          <a:bodyPr/>
          <a:p>
            <a:r>
              <a:rPr lang="fr-FR"/>
              <a:t/>
            </a: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685800" y="2130480"/>
            <a:ext cx="7772040" cy="1469520"/>
          </a:xfrm>
          <a:prstGeom prst="rect">
            <a:avLst/>
          </a:prstGeom>
          <a:noFill/>
          <a:ln w="0">
            <a:noFill/>
          </a:ln>
        </p:spPr>
        <p:txBody>
          <a:bodyPr lIns="0" rIns="0" tIns="0" bIns="0" anchor="ctr">
            <a:noAutofit/>
          </a:bodyPr>
          <a:p>
            <a:pPr indent="0">
              <a:buNone/>
            </a:pPr>
            <a:endParaRPr b="0" lang="fr-FR" sz="1800" spc="-1" strike="noStrike">
              <a:solidFill>
                <a:srgbClr val="000000"/>
              </a:solidFill>
              <a:latin typeface="Calibri"/>
            </a:endParaRPr>
          </a:p>
        </p:txBody>
      </p:sp>
      <p:sp>
        <p:nvSpPr>
          <p:cNvPr id="64" name="PlaceHolder 2"/>
          <p:cNvSpPr>
            <a:spLocks noGrp="1"/>
          </p:cNvSpPr>
          <p:nvPr>
            <p:ph/>
          </p:nvPr>
        </p:nvSpPr>
        <p:spPr>
          <a:xfrm>
            <a:off x="457200" y="1604520"/>
            <a:ext cx="4015800" cy="189684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65" name="PlaceHolder 3"/>
          <p:cNvSpPr>
            <a:spLocks noGrp="1"/>
          </p:cNvSpPr>
          <p:nvPr>
            <p:ph/>
          </p:nvPr>
        </p:nvSpPr>
        <p:spPr>
          <a:xfrm>
            <a:off x="4674240" y="1604520"/>
            <a:ext cx="4015800" cy="189684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66" name="PlaceHolder 4"/>
          <p:cNvSpPr>
            <a:spLocks noGrp="1"/>
          </p:cNvSpPr>
          <p:nvPr>
            <p:ph/>
          </p:nvPr>
        </p:nvSpPr>
        <p:spPr>
          <a:xfrm>
            <a:off x="457200" y="3682080"/>
            <a:ext cx="8229240" cy="189684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6" name="PlaceHolder 5"/>
          <p:cNvSpPr>
            <a:spLocks noGrp="1"/>
          </p:cNvSpPr>
          <p:nvPr>
            <p:ph type="ftr" idx="5"/>
          </p:nvPr>
        </p:nvSpPr>
        <p:spPr/>
        <p:txBody>
          <a:bodyPr/>
          <a:p>
            <a:r>
              <a:t>Footer</a:t>
            </a:r>
          </a:p>
        </p:txBody>
      </p:sp>
      <p:sp>
        <p:nvSpPr>
          <p:cNvPr id="7" name="PlaceHolder 6"/>
          <p:cNvSpPr>
            <a:spLocks noGrp="1"/>
          </p:cNvSpPr>
          <p:nvPr>
            <p:ph type="sldNum" idx="6"/>
          </p:nvPr>
        </p:nvSpPr>
        <p:spPr/>
        <p:txBody>
          <a:bodyPr/>
          <a:p>
            <a:fld id="{A98F43F8-7ECF-43F8-B109-B331EAF18203}" type="slidenum">
              <a:t>&lt;#&gt;</a:t>
            </a:fld>
          </a:p>
        </p:txBody>
      </p:sp>
      <p:sp>
        <p:nvSpPr>
          <p:cNvPr id="8" name="PlaceHolder 7"/>
          <p:cNvSpPr>
            <a:spLocks noGrp="1"/>
          </p:cNvSpPr>
          <p:nvPr>
            <p:ph type="dt" idx="4"/>
          </p:nvPr>
        </p:nvSpPr>
        <p:spPr/>
        <p:txBody>
          <a:bodyPr/>
          <a:p>
            <a:r>
              <a:rPr lang="fr-FR"/>
              <a:t/>
            </a: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685800" y="2130480"/>
            <a:ext cx="7772040" cy="1469520"/>
          </a:xfrm>
          <a:prstGeom prst="rect">
            <a:avLst/>
          </a:prstGeom>
          <a:noFill/>
          <a:ln w="0">
            <a:noFill/>
          </a:ln>
        </p:spPr>
        <p:txBody>
          <a:bodyPr lIns="0" rIns="0" tIns="0" bIns="0" anchor="ctr">
            <a:noAutofit/>
          </a:bodyPr>
          <a:p>
            <a:pPr indent="0">
              <a:buNone/>
            </a:pPr>
            <a:endParaRPr b="0" lang="fr-FR" sz="1800" spc="-1" strike="noStrike">
              <a:solidFill>
                <a:srgbClr val="000000"/>
              </a:solidFill>
              <a:latin typeface="Calibri"/>
            </a:endParaRPr>
          </a:p>
        </p:txBody>
      </p:sp>
      <p:sp>
        <p:nvSpPr>
          <p:cNvPr id="68" name="PlaceHolder 2"/>
          <p:cNvSpPr>
            <a:spLocks noGrp="1"/>
          </p:cNvSpPr>
          <p:nvPr>
            <p:ph/>
          </p:nvPr>
        </p:nvSpPr>
        <p:spPr>
          <a:xfrm>
            <a:off x="457200" y="1604520"/>
            <a:ext cx="8229240" cy="189684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69" name="PlaceHolder 3"/>
          <p:cNvSpPr>
            <a:spLocks noGrp="1"/>
          </p:cNvSpPr>
          <p:nvPr>
            <p:ph/>
          </p:nvPr>
        </p:nvSpPr>
        <p:spPr>
          <a:xfrm>
            <a:off x="457200" y="3682080"/>
            <a:ext cx="8229240" cy="189684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5" name="PlaceHolder 4"/>
          <p:cNvSpPr>
            <a:spLocks noGrp="1"/>
          </p:cNvSpPr>
          <p:nvPr>
            <p:ph type="ftr" idx="5"/>
          </p:nvPr>
        </p:nvSpPr>
        <p:spPr/>
        <p:txBody>
          <a:bodyPr/>
          <a:p>
            <a:r>
              <a:t>Footer</a:t>
            </a:r>
          </a:p>
        </p:txBody>
      </p:sp>
      <p:sp>
        <p:nvSpPr>
          <p:cNvPr id="6" name="PlaceHolder 5"/>
          <p:cNvSpPr>
            <a:spLocks noGrp="1"/>
          </p:cNvSpPr>
          <p:nvPr>
            <p:ph type="sldNum" idx="6"/>
          </p:nvPr>
        </p:nvSpPr>
        <p:spPr/>
        <p:txBody>
          <a:bodyPr/>
          <a:p>
            <a:fld id="{D22E3150-1325-4808-A29F-2EBDA52F9CBE}" type="slidenum">
              <a:t>&lt;#&gt;</a:t>
            </a:fld>
          </a:p>
        </p:txBody>
      </p:sp>
      <p:sp>
        <p:nvSpPr>
          <p:cNvPr id="7" name="PlaceHolder 6"/>
          <p:cNvSpPr>
            <a:spLocks noGrp="1"/>
          </p:cNvSpPr>
          <p:nvPr>
            <p:ph type="dt" idx="4"/>
          </p:nvPr>
        </p:nvSpPr>
        <p:spPr/>
        <p:txBody>
          <a:bodyPr/>
          <a:p>
            <a:r>
              <a:rPr lang="fr-FR"/>
              <a:t/>
            </a: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685800" y="2130480"/>
            <a:ext cx="7772040" cy="1469520"/>
          </a:xfrm>
          <a:prstGeom prst="rect">
            <a:avLst/>
          </a:prstGeom>
          <a:noFill/>
          <a:ln w="0">
            <a:noFill/>
          </a:ln>
        </p:spPr>
        <p:txBody>
          <a:bodyPr lIns="0" rIns="0" tIns="0" bIns="0" anchor="ctr">
            <a:noAutofit/>
          </a:bodyPr>
          <a:p>
            <a:pPr indent="0">
              <a:buNone/>
            </a:pPr>
            <a:endParaRPr b="0" lang="fr-FR" sz="1800" spc="-1" strike="noStrike">
              <a:solidFill>
                <a:srgbClr val="000000"/>
              </a:solidFill>
              <a:latin typeface="Calibri"/>
            </a:endParaRPr>
          </a:p>
        </p:txBody>
      </p:sp>
      <p:sp>
        <p:nvSpPr>
          <p:cNvPr id="71" name="PlaceHolder 2"/>
          <p:cNvSpPr>
            <a:spLocks noGrp="1"/>
          </p:cNvSpPr>
          <p:nvPr>
            <p:ph/>
          </p:nvPr>
        </p:nvSpPr>
        <p:spPr>
          <a:xfrm>
            <a:off x="457200" y="1604520"/>
            <a:ext cx="4015800" cy="189684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72" name="PlaceHolder 3"/>
          <p:cNvSpPr>
            <a:spLocks noGrp="1"/>
          </p:cNvSpPr>
          <p:nvPr>
            <p:ph/>
          </p:nvPr>
        </p:nvSpPr>
        <p:spPr>
          <a:xfrm>
            <a:off x="4674240" y="1604520"/>
            <a:ext cx="4015800" cy="189684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73" name="PlaceHolder 4"/>
          <p:cNvSpPr>
            <a:spLocks noGrp="1"/>
          </p:cNvSpPr>
          <p:nvPr>
            <p:ph/>
          </p:nvPr>
        </p:nvSpPr>
        <p:spPr>
          <a:xfrm>
            <a:off x="457200" y="3682080"/>
            <a:ext cx="4015800" cy="189684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74" name="PlaceHolder 5"/>
          <p:cNvSpPr>
            <a:spLocks noGrp="1"/>
          </p:cNvSpPr>
          <p:nvPr>
            <p:ph/>
          </p:nvPr>
        </p:nvSpPr>
        <p:spPr>
          <a:xfrm>
            <a:off x="4674240" y="3682080"/>
            <a:ext cx="4015800" cy="189684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7" name="PlaceHolder 6"/>
          <p:cNvSpPr>
            <a:spLocks noGrp="1"/>
          </p:cNvSpPr>
          <p:nvPr>
            <p:ph type="ftr" idx="5"/>
          </p:nvPr>
        </p:nvSpPr>
        <p:spPr/>
        <p:txBody>
          <a:bodyPr/>
          <a:p>
            <a:r>
              <a:t>Footer</a:t>
            </a:r>
          </a:p>
        </p:txBody>
      </p:sp>
      <p:sp>
        <p:nvSpPr>
          <p:cNvPr id="8" name="PlaceHolder 7"/>
          <p:cNvSpPr>
            <a:spLocks noGrp="1"/>
          </p:cNvSpPr>
          <p:nvPr>
            <p:ph type="sldNum" idx="6"/>
          </p:nvPr>
        </p:nvSpPr>
        <p:spPr/>
        <p:txBody>
          <a:bodyPr/>
          <a:p>
            <a:fld id="{B94627D7-814C-4E4C-9E2A-15F750B13A1C}" type="slidenum">
              <a:t>&lt;#&gt;</a:t>
            </a:fld>
          </a:p>
        </p:txBody>
      </p:sp>
      <p:sp>
        <p:nvSpPr>
          <p:cNvPr id="9" name="PlaceHolder 8"/>
          <p:cNvSpPr>
            <a:spLocks noGrp="1"/>
          </p:cNvSpPr>
          <p:nvPr>
            <p:ph type="dt" idx="4"/>
          </p:nvPr>
        </p:nvSpPr>
        <p:spPr/>
        <p:txBody>
          <a:bodyPr/>
          <a:p>
            <a:r>
              <a:rPr lang="fr-FR"/>
              <a:t/>
            </a: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685800" y="2130480"/>
            <a:ext cx="7772040" cy="1469520"/>
          </a:xfrm>
          <a:prstGeom prst="rect">
            <a:avLst/>
          </a:prstGeom>
          <a:noFill/>
          <a:ln w="0">
            <a:noFill/>
          </a:ln>
        </p:spPr>
        <p:txBody>
          <a:bodyPr lIns="0" rIns="0" tIns="0" bIns="0" anchor="ctr">
            <a:noAutofit/>
          </a:bodyPr>
          <a:p>
            <a:pPr indent="0">
              <a:buNone/>
            </a:pPr>
            <a:endParaRPr b="0" lang="fr-FR" sz="1800" spc="-1" strike="noStrike">
              <a:solidFill>
                <a:srgbClr val="000000"/>
              </a:solidFill>
              <a:latin typeface="Calibri"/>
            </a:endParaRPr>
          </a:p>
        </p:txBody>
      </p:sp>
      <p:sp>
        <p:nvSpPr>
          <p:cNvPr id="76" name="PlaceHolder 2"/>
          <p:cNvSpPr>
            <a:spLocks noGrp="1"/>
          </p:cNvSpPr>
          <p:nvPr>
            <p:ph/>
          </p:nvPr>
        </p:nvSpPr>
        <p:spPr>
          <a:xfrm>
            <a:off x="457200" y="1604520"/>
            <a:ext cx="2649600" cy="189684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77" name="PlaceHolder 3"/>
          <p:cNvSpPr>
            <a:spLocks noGrp="1"/>
          </p:cNvSpPr>
          <p:nvPr>
            <p:ph/>
          </p:nvPr>
        </p:nvSpPr>
        <p:spPr>
          <a:xfrm>
            <a:off x="3239640" y="1604520"/>
            <a:ext cx="2649600" cy="189684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78" name="PlaceHolder 4"/>
          <p:cNvSpPr>
            <a:spLocks noGrp="1"/>
          </p:cNvSpPr>
          <p:nvPr>
            <p:ph/>
          </p:nvPr>
        </p:nvSpPr>
        <p:spPr>
          <a:xfrm>
            <a:off x="6022080" y="1604520"/>
            <a:ext cx="2649600" cy="189684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79" name="PlaceHolder 5"/>
          <p:cNvSpPr>
            <a:spLocks noGrp="1"/>
          </p:cNvSpPr>
          <p:nvPr>
            <p:ph/>
          </p:nvPr>
        </p:nvSpPr>
        <p:spPr>
          <a:xfrm>
            <a:off x="457200" y="3682080"/>
            <a:ext cx="2649600" cy="189684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80" name="PlaceHolder 6"/>
          <p:cNvSpPr>
            <a:spLocks noGrp="1"/>
          </p:cNvSpPr>
          <p:nvPr>
            <p:ph/>
          </p:nvPr>
        </p:nvSpPr>
        <p:spPr>
          <a:xfrm>
            <a:off x="3239640" y="3682080"/>
            <a:ext cx="2649600" cy="189684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81" name="PlaceHolder 7"/>
          <p:cNvSpPr>
            <a:spLocks noGrp="1"/>
          </p:cNvSpPr>
          <p:nvPr>
            <p:ph/>
          </p:nvPr>
        </p:nvSpPr>
        <p:spPr>
          <a:xfrm>
            <a:off x="6022080" y="3682080"/>
            <a:ext cx="2649600" cy="189684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9" name="PlaceHolder 8"/>
          <p:cNvSpPr>
            <a:spLocks noGrp="1"/>
          </p:cNvSpPr>
          <p:nvPr>
            <p:ph type="ftr" idx="5"/>
          </p:nvPr>
        </p:nvSpPr>
        <p:spPr/>
        <p:txBody>
          <a:bodyPr/>
          <a:p>
            <a:r>
              <a:t>Footer</a:t>
            </a:r>
          </a:p>
        </p:txBody>
      </p:sp>
      <p:sp>
        <p:nvSpPr>
          <p:cNvPr id="10" name="PlaceHolder 9"/>
          <p:cNvSpPr>
            <a:spLocks noGrp="1"/>
          </p:cNvSpPr>
          <p:nvPr>
            <p:ph type="sldNum" idx="6"/>
          </p:nvPr>
        </p:nvSpPr>
        <p:spPr/>
        <p:txBody>
          <a:bodyPr/>
          <a:p>
            <a:fld id="{C2B54725-6D1A-4BD9-BCBA-8252A5C6DC72}" type="slidenum">
              <a:t>&lt;#&gt;</a:t>
            </a:fld>
          </a:p>
        </p:txBody>
      </p:sp>
      <p:sp>
        <p:nvSpPr>
          <p:cNvPr id="11" name="PlaceHolder 10"/>
          <p:cNvSpPr>
            <a:spLocks noGrp="1"/>
          </p:cNvSpPr>
          <p:nvPr>
            <p:ph type="dt" idx="4"/>
          </p:nvPr>
        </p:nvSpPr>
        <p:spPr/>
        <p:txBody>
          <a:bodyPr/>
          <a:p>
            <a:r>
              <a:rPr lang="fr-FR"/>
              <a:t/>
            </a:r>
          </a:p>
        </p:txBody>
      </p:sp>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8"/>
          </p:nvPr>
        </p:nvSpPr>
        <p:spPr/>
        <p:txBody>
          <a:bodyPr/>
          <a:p>
            <a:r>
              <a:t>Footer</a:t>
            </a:r>
          </a:p>
        </p:txBody>
      </p:sp>
      <p:sp>
        <p:nvSpPr>
          <p:cNvPr id="3" name="PlaceHolder 2"/>
          <p:cNvSpPr>
            <a:spLocks noGrp="1"/>
          </p:cNvSpPr>
          <p:nvPr>
            <p:ph type="sldNum" idx="9"/>
          </p:nvPr>
        </p:nvSpPr>
        <p:spPr/>
        <p:txBody>
          <a:bodyPr/>
          <a:p>
            <a:fld id="{5B07AF06-4884-4F70-BA58-4F667EF4BB56}" type="slidenum">
              <a:t>&lt;#&gt;</a:t>
            </a:fld>
          </a:p>
        </p:txBody>
      </p:sp>
      <p:sp>
        <p:nvSpPr>
          <p:cNvPr id="4" name="PlaceHolder 3"/>
          <p:cNvSpPr>
            <a:spLocks noGrp="1"/>
          </p:cNvSpPr>
          <p:nvPr>
            <p:ph type="dt" idx="7"/>
          </p:nvPr>
        </p:nvSpPr>
        <p:spPr/>
        <p:txBody>
          <a:bodyPr/>
          <a:p>
            <a:r>
              <a:rPr lang="fr-FR"/>
              <a:t/>
            </a:r>
          </a:p>
        </p:txBody>
      </p:sp>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88" name="PlaceHolder 1"/>
          <p:cNvSpPr>
            <a:spLocks noGrp="1"/>
          </p:cNvSpPr>
          <p:nvPr>
            <p:ph type="title"/>
          </p:nvPr>
        </p:nvSpPr>
        <p:spPr>
          <a:xfrm>
            <a:off x="685800" y="2130480"/>
            <a:ext cx="7772040" cy="1469520"/>
          </a:xfrm>
          <a:prstGeom prst="rect">
            <a:avLst/>
          </a:prstGeom>
          <a:noFill/>
          <a:ln w="0">
            <a:noFill/>
          </a:ln>
        </p:spPr>
        <p:txBody>
          <a:bodyPr lIns="0" rIns="0" tIns="0" bIns="0" anchor="ctr">
            <a:noAutofit/>
          </a:bodyPr>
          <a:p>
            <a:pPr indent="0">
              <a:buNone/>
            </a:pPr>
            <a:endParaRPr b="0" lang="fr-FR" sz="1800" spc="-1" strike="noStrike">
              <a:solidFill>
                <a:srgbClr val="000000"/>
              </a:solidFill>
              <a:latin typeface="Calibri"/>
            </a:endParaRPr>
          </a:p>
        </p:txBody>
      </p:sp>
      <p:sp>
        <p:nvSpPr>
          <p:cNvPr id="89"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fr-FR" sz="3200" spc="-1" strike="noStrike">
              <a:solidFill>
                <a:srgbClr val="000000"/>
              </a:solidFill>
              <a:latin typeface="Arial"/>
            </a:endParaRPr>
          </a:p>
        </p:txBody>
      </p:sp>
      <p:sp>
        <p:nvSpPr>
          <p:cNvPr id="4" name="PlaceHolder 3"/>
          <p:cNvSpPr>
            <a:spLocks noGrp="1"/>
          </p:cNvSpPr>
          <p:nvPr>
            <p:ph type="ftr" idx="8"/>
          </p:nvPr>
        </p:nvSpPr>
        <p:spPr/>
        <p:txBody>
          <a:bodyPr/>
          <a:p>
            <a:r>
              <a:t>Footer</a:t>
            </a:r>
          </a:p>
        </p:txBody>
      </p:sp>
      <p:sp>
        <p:nvSpPr>
          <p:cNvPr id="5" name="PlaceHolder 4"/>
          <p:cNvSpPr>
            <a:spLocks noGrp="1"/>
          </p:cNvSpPr>
          <p:nvPr>
            <p:ph type="sldNum" idx="9"/>
          </p:nvPr>
        </p:nvSpPr>
        <p:spPr/>
        <p:txBody>
          <a:bodyPr/>
          <a:p>
            <a:fld id="{EF101FB8-DD2D-4D8A-A6D5-CB514D6B83ED}" type="slidenum">
              <a:t>&lt;#&gt;</a:t>
            </a:fld>
          </a:p>
        </p:txBody>
      </p:sp>
      <p:sp>
        <p:nvSpPr>
          <p:cNvPr id="6" name="PlaceHolder 5"/>
          <p:cNvSpPr>
            <a:spLocks noGrp="1"/>
          </p:cNvSpPr>
          <p:nvPr>
            <p:ph type="dt" idx="7"/>
          </p:nvPr>
        </p:nvSpPr>
        <p:spPr/>
        <p:txBody>
          <a:bodyPr/>
          <a:p>
            <a:r>
              <a:rPr lang="fr-FR"/>
              <a:t/>
            </a:r>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90" name="PlaceHolder 1"/>
          <p:cNvSpPr>
            <a:spLocks noGrp="1"/>
          </p:cNvSpPr>
          <p:nvPr>
            <p:ph type="title"/>
          </p:nvPr>
        </p:nvSpPr>
        <p:spPr>
          <a:xfrm>
            <a:off x="685800" y="2130480"/>
            <a:ext cx="7772040" cy="1469520"/>
          </a:xfrm>
          <a:prstGeom prst="rect">
            <a:avLst/>
          </a:prstGeom>
          <a:noFill/>
          <a:ln w="0">
            <a:noFill/>
          </a:ln>
        </p:spPr>
        <p:txBody>
          <a:bodyPr lIns="0" rIns="0" tIns="0" bIns="0" anchor="ctr">
            <a:noAutofit/>
          </a:bodyPr>
          <a:p>
            <a:pPr indent="0">
              <a:buNone/>
            </a:pPr>
            <a:endParaRPr b="0" lang="fr-FR" sz="1800" spc="-1" strike="noStrike">
              <a:solidFill>
                <a:srgbClr val="000000"/>
              </a:solidFill>
              <a:latin typeface="Calibri"/>
            </a:endParaRPr>
          </a:p>
        </p:txBody>
      </p:sp>
      <p:sp>
        <p:nvSpPr>
          <p:cNvPr id="9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4" name="PlaceHolder 3"/>
          <p:cNvSpPr>
            <a:spLocks noGrp="1"/>
          </p:cNvSpPr>
          <p:nvPr>
            <p:ph type="ftr" idx="8"/>
          </p:nvPr>
        </p:nvSpPr>
        <p:spPr/>
        <p:txBody>
          <a:bodyPr/>
          <a:p>
            <a:r>
              <a:t>Footer</a:t>
            </a:r>
          </a:p>
        </p:txBody>
      </p:sp>
      <p:sp>
        <p:nvSpPr>
          <p:cNvPr id="5" name="PlaceHolder 4"/>
          <p:cNvSpPr>
            <a:spLocks noGrp="1"/>
          </p:cNvSpPr>
          <p:nvPr>
            <p:ph type="sldNum" idx="9"/>
          </p:nvPr>
        </p:nvSpPr>
        <p:spPr/>
        <p:txBody>
          <a:bodyPr/>
          <a:p>
            <a:fld id="{2B45B767-3AEC-461E-8A9E-768F3ECAE419}" type="slidenum">
              <a:t>&lt;#&gt;</a:t>
            </a:fld>
          </a:p>
        </p:txBody>
      </p:sp>
      <p:sp>
        <p:nvSpPr>
          <p:cNvPr id="6" name="PlaceHolder 5"/>
          <p:cNvSpPr>
            <a:spLocks noGrp="1"/>
          </p:cNvSpPr>
          <p:nvPr>
            <p:ph type="dt" idx="7"/>
          </p:nvPr>
        </p:nvSpPr>
        <p:spPr/>
        <p:txBody>
          <a:bodyPr/>
          <a:p>
            <a:r>
              <a:rPr lang="fr-FR"/>
              <a:t/>
            </a:r>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2" name="PlaceHolder 1"/>
          <p:cNvSpPr>
            <a:spLocks noGrp="1"/>
          </p:cNvSpPr>
          <p:nvPr>
            <p:ph type="title"/>
          </p:nvPr>
        </p:nvSpPr>
        <p:spPr>
          <a:xfrm>
            <a:off x="685800" y="2130480"/>
            <a:ext cx="7772040" cy="1469520"/>
          </a:xfrm>
          <a:prstGeom prst="rect">
            <a:avLst/>
          </a:prstGeom>
          <a:noFill/>
          <a:ln w="0">
            <a:noFill/>
          </a:ln>
        </p:spPr>
        <p:txBody>
          <a:bodyPr lIns="0" rIns="0" tIns="0" bIns="0" anchor="ctr">
            <a:noAutofit/>
          </a:bodyPr>
          <a:p>
            <a:pPr indent="0">
              <a:buNone/>
            </a:pPr>
            <a:endParaRPr b="0" lang="fr-FR" sz="1800" spc="-1" strike="noStrike">
              <a:solidFill>
                <a:srgbClr val="000000"/>
              </a:solidFill>
              <a:latin typeface="Calibri"/>
            </a:endParaRPr>
          </a:p>
        </p:txBody>
      </p:sp>
      <p:sp>
        <p:nvSpPr>
          <p:cNvPr id="93" name="PlaceHolder 2"/>
          <p:cNvSpPr>
            <a:spLocks noGrp="1"/>
          </p:cNvSpPr>
          <p:nvPr>
            <p:ph/>
          </p:nvPr>
        </p:nvSpPr>
        <p:spPr>
          <a:xfrm>
            <a:off x="457200" y="1604520"/>
            <a:ext cx="4015800" cy="397728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94" name="PlaceHolder 3"/>
          <p:cNvSpPr>
            <a:spLocks noGrp="1"/>
          </p:cNvSpPr>
          <p:nvPr>
            <p:ph/>
          </p:nvPr>
        </p:nvSpPr>
        <p:spPr>
          <a:xfrm>
            <a:off x="4674240" y="1604520"/>
            <a:ext cx="4015800" cy="397728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5" name="PlaceHolder 4"/>
          <p:cNvSpPr>
            <a:spLocks noGrp="1"/>
          </p:cNvSpPr>
          <p:nvPr>
            <p:ph type="ftr" idx="8"/>
          </p:nvPr>
        </p:nvSpPr>
        <p:spPr/>
        <p:txBody>
          <a:bodyPr/>
          <a:p>
            <a:r>
              <a:t>Footer</a:t>
            </a:r>
          </a:p>
        </p:txBody>
      </p:sp>
      <p:sp>
        <p:nvSpPr>
          <p:cNvPr id="6" name="PlaceHolder 5"/>
          <p:cNvSpPr>
            <a:spLocks noGrp="1"/>
          </p:cNvSpPr>
          <p:nvPr>
            <p:ph type="sldNum" idx="9"/>
          </p:nvPr>
        </p:nvSpPr>
        <p:spPr/>
        <p:txBody>
          <a:bodyPr/>
          <a:p>
            <a:fld id="{5B09AE4D-4150-4E0E-BC8B-D4A40853938C}" type="slidenum">
              <a:t>&lt;#&gt;</a:t>
            </a:fld>
          </a:p>
        </p:txBody>
      </p:sp>
      <p:sp>
        <p:nvSpPr>
          <p:cNvPr id="7" name="PlaceHolder 6"/>
          <p:cNvSpPr>
            <a:spLocks noGrp="1"/>
          </p:cNvSpPr>
          <p:nvPr>
            <p:ph type="dt" idx="7"/>
          </p:nvPr>
        </p:nvSpPr>
        <p:spPr/>
        <p:txBody>
          <a:bodyPr/>
          <a:p>
            <a:r>
              <a:rPr lang="fr-FR"/>
              <a:t/>
            </a:r>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95" name="PlaceHolder 1"/>
          <p:cNvSpPr>
            <a:spLocks noGrp="1"/>
          </p:cNvSpPr>
          <p:nvPr>
            <p:ph type="title"/>
          </p:nvPr>
        </p:nvSpPr>
        <p:spPr>
          <a:xfrm>
            <a:off x="685800" y="2130480"/>
            <a:ext cx="7772040" cy="1469520"/>
          </a:xfrm>
          <a:prstGeom prst="rect">
            <a:avLst/>
          </a:prstGeom>
          <a:noFill/>
          <a:ln w="0">
            <a:noFill/>
          </a:ln>
        </p:spPr>
        <p:txBody>
          <a:bodyPr lIns="0" rIns="0" tIns="0" bIns="0" anchor="ctr">
            <a:noAutofit/>
          </a:bodyPr>
          <a:p>
            <a:pPr indent="0">
              <a:buNone/>
            </a:pPr>
            <a:endParaRPr b="0" lang="fr-FR" sz="1800" spc="-1" strike="noStrike">
              <a:solidFill>
                <a:srgbClr val="000000"/>
              </a:solidFill>
              <a:latin typeface="Calibri"/>
            </a:endParaRPr>
          </a:p>
        </p:txBody>
      </p:sp>
      <p:sp>
        <p:nvSpPr>
          <p:cNvPr id="3" name="PlaceHolder 2"/>
          <p:cNvSpPr>
            <a:spLocks noGrp="1"/>
          </p:cNvSpPr>
          <p:nvPr>
            <p:ph type="ftr" idx="8"/>
          </p:nvPr>
        </p:nvSpPr>
        <p:spPr/>
        <p:txBody>
          <a:bodyPr/>
          <a:p>
            <a:r>
              <a:t>Footer</a:t>
            </a:r>
          </a:p>
        </p:txBody>
      </p:sp>
      <p:sp>
        <p:nvSpPr>
          <p:cNvPr id="4" name="PlaceHolder 3"/>
          <p:cNvSpPr>
            <a:spLocks noGrp="1"/>
          </p:cNvSpPr>
          <p:nvPr>
            <p:ph type="sldNum" idx="9"/>
          </p:nvPr>
        </p:nvSpPr>
        <p:spPr/>
        <p:txBody>
          <a:bodyPr/>
          <a:p>
            <a:fld id="{98F47270-6CC5-4E60-AAA3-24A5E9B2FA42}" type="slidenum">
              <a:t>&lt;#&gt;</a:t>
            </a:fld>
          </a:p>
        </p:txBody>
      </p:sp>
      <p:sp>
        <p:nvSpPr>
          <p:cNvPr id="5" name="PlaceHolder 4"/>
          <p:cNvSpPr>
            <a:spLocks noGrp="1"/>
          </p:cNvSpPr>
          <p:nvPr>
            <p:ph type="dt" idx="7"/>
          </p:nvPr>
        </p:nvSpPr>
        <p:spPr/>
        <p:txBody>
          <a:bodyPr/>
          <a:p>
            <a:r>
              <a:rPr lang="fr-FR"/>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685800" y="2130480"/>
            <a:ext cx="7772040" cy="1469520"/>
          </a:xfrm>
          <a:prstGeom prst="rect">
            <a:avLst/>
          </a:prstGeom>
          <a:noFill/>
          <a:ln w="0">
            <a:noFill/>
          </a:ln>
        </p:spPr>
        <p:txBody>
          <a:bodyPr lIns="0" rIns="0" tIns="0" bIns="0" anchor="ctr">
            <a:noAutofit/>
          </a:bodyPr>
          <a:p>
            <a:pPr indent="0">
              <a:buNone/>
            </a:pPr>
            <a:endParaRPr b="0" lang="fr-FR" sz="1800" spc="-1" strike="noStrike">
              <a:solidFill>
                <a:srgbClr val="000000"/>
              </a:solidFill>
              <a:latin typeface="Calibri"/>
            </a:endParaRPr>
          </a:p>
        </p:txBody>
      </p:sp>
      <p:sp>
        <p:nvSpPr>
          <p:cNvPr id="8"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0A3592A6-22A5-48F6-A213-007BF096E860}" type="slidenum">
              <a:t>&lt;#&gt;</a:t>
            </a:fld>
          </a:p>
        </p:txBody>
      </p:sp>
      <p:sp>
        <p:nvSpPr>
          <p:cNvPr id="6" name="PlaceHolder 5"/>
          <p:cNvSpPr>
            <a:spLocks noGrp="1"/>
          </p:cNvSpPr>
          <p:nvPr>
            <p:ph type="dt" idx="1"/>
          </p:nvPr>
        </p:nvSpPr>
        <p:spPr/>
        <p:txBody>
          <a:bodyPr/>
          <a:p>
            <a:r>
              <a:rPr lang="fr-FR"/>
              <a:t/>
            </a:r>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96" name="PlaceHolder 1"/>
          <p:cNvSpPr>
            <a:spLocks noGrp="1"/>
          </p:cNvSpPr>
          <p:nvPr>
            <p:ph type="subTitle"/>
          </p:nvPr>
        </p:nvSpPr>
        <p:spPr>
          <a:xfrm>
            <a:off x="685800" y="2130480"/>
            <a:ext cx="7772040" cy="6813000"/>
          </a:xfrm>
          <a:prstGeom prst="rect">
            <a:avLst/>
          </a:prstGeom>
          <a:noFill/>
          <a:ln w="0">
            <a:noFill/>
          </a:ln>
        </p:spPr>
        <p:txBody>
          <a:bodyPr lIns="0" rIns="0" tIns="0" bIns="0" anchor="ctr">
            <a:noAutofit/>
          </a:bodyPr>
          <a:p>
            <a:pPr algn="ctr"/>
            <a:endParaRPr b="0" lang="fr-FR" sz="3200" spc="-1" strike="noStrike">
              <a:solidFill>
                <a:srgbClr val="000000"/>
              </a:solidFill>
              <a:latin typeface="Arial"/>
            </a:endParaRPr>
          </a:p>
        </p:txBody>
      </p:sp>
      <p:sp>
        <p:nvSpPr>
          <p:cNvPr id="3" name="PlaceHolder 2"/>
          <p:cNvSpPr>
            <a:spLocks noGrp="1"/>
          </p:cNvSpPr>
          <p:nvPr>
            <p:ph type="ftr" idx="8"/>
          </p:nvPr>
        </p:nvSpPr>
        <p:spPr/>
        <p:txBody>
          <a:bodyPr/>
          <a:p>
            <a:r>
              <a:t>Footer</a:t>
            </a:r>
          </a:p>
        </p:txBody>
      </p:sp>
      <p:sp>
        <p:nvSpPr>
          <p:cNvPr id="4" name="PlaceHolder 3"/>
          <p:cNvSpPr>
            <a:spLocks noGrp="1"/>
          </p:cNvSpPr>
          <p:nvPr>
            <p:ph type="sldNum" idx="9"/>
          </p:nvPr>
        </p:nvSpPr>
        <p:spPr/>
        <p:txBody>
          <a:bodyPr/>
          <a:p>
            <a:fld id="{2ACA15E4-932A-4D37-A9BF-3C5ECDF2A135}" type="slidenum">
              <a:t>&lt;#&gt;</a:t>
            </a:fld>
          </a:p>
        </p:txBody>
      </p:sp>
      <p:sp>
        <p:nvSpPr>
          <p:cNvPr id="5" name="PlaceHolder 4"/>
          <p:cNvSpPr>
            <a:spLocks noGrp="1"/>
          </p:cNvSpPr>
          <p:nvPr>
            <p:ph type="dt" idx="7"/>
          </p:nvPr>
        </p:nvSpPr>
        <p:spPr/>
        <p:txBody>
          <a:bodyPr/>
          <a:p>
            <a:r>
              <a:rPr lang="fr-FR"/>
              <a:t/>
            </a:r>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97" name="PlaceHolder 1"/>
          <p:cNvSpPr>
            <a:spLocks noGrp="1"/>
          </p:cNvSpPr>
          <p:nvPr>
            <p:ph type="title"/>
          </p:nvPr>
        </p:nvSpPr>
        <p:spPr>
          <a:xfrm>
            <a:off x="685800" y="2130480"/>
            <a:ext cx="7772040" cy="1469520"/>
          </a:xfrm>
          <a:prstGeom prst="rect">
            <a:avLst/>
          </a:prstGeom>
          <a:noFill/>
          <a:ln w="0">
            <a:noFill/>
          </a:ln>
        </p:spPr>
        <p:txBody>
          <a:bodyPr lIns="0" rIns="0" tIns="0" bIns="0" anchor="ctr">
            <a:noAutofit/>
          </a:bodyPr>
          <a:p>
            <a:pPr indent="0">
              <a:buNone/>
            </a:pPr>
            <a:endParaRPr b="0" lang="fr-FR" sz="1800" spc="-1" strike="noStrike">
              <a:solidFill>
                <a:srgbClr val="000000"/>
              </a:solidFill>
              <a:latin typeface="Calibri"/>
            </a:endParaRPr>
          </a:p>
        </p:txBody>
      </p:sp>
      <p:sp>
        <p:nvSpPr>
          <p:cNvPr id="98" name="PlaceHolder 2"/>
          <p:cNvSpPr>
            <a:spLocks noGrp="1"/>
          </p:cNvSpPr>
          <p:nvPr>
            <p:ph/>
          </p:nvPr>
        </p:nvSpPr>
        <p:spPr>
          <a:xfrm>
            <a:off x="457200" y="1604520"/>
            <a:ext cx="4015800" cy="189684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99" name="PlaceHolder 3"/>
          <p:cNvSpPr>
            <a:spLocks noGrp="1"/>
          </p:cNvSpPr>
          <p:nvPr>
            <p:ph/>
          </p:nvPr>
        </p:nvSpPr>
        <p:spPr>
          <a:xfrm>
            <a:off x="4674240" y="1604520"/>
            <a:ext cx="4015800" cy="397728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100" name="PlaceHolder 4"/>
          <p:cNvSpPr>
            <a:spLocks noGrp="1"/>
          </p:cNvSpPr>
          <p:nvPr>
            <p:ph/>
          </p:nvPr>
        </p:nvSpPr>
        <p:spPr>
          <a:xfrm>
            <a:off x="457200" y="3682080"/>
            <a:ext cx="4015800" cy="189684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6" name="PlaceHolder 5"/>
          <p:cNvSpPr>
            <a:spLocks noGrp="1"/>
          </p:cNvSpPr>
          <p:nvPr>
            <p:ph type="ftr" idx="8"/>
          </p:nvPr>
        </p:nvSpPr>
        <p:spPr/>
        <p:txBody>
          <a:bodyPr/>
          <a:p>
            <a:r>
              <a:t>Footer</a:t>
            </a:r>
          </a:p>
        </p:txBody>
      </p:sp>
      <p:sp>
        <p:nvSpPr>
          <p:cNvPr id="7" name="PlaceHolder 6"/>
          <p:cNvSpPr>
            <a:spLocks noGrp="1"/>
          </p:cNvSpPr>
          <p:nvPr>
            <p:ph type="sldNum" idx="9"/>
          </p:nvPr>
        </p:nvSpPr>
        <p:spPr/>
        <p:txBody>
          <a:bodyPr/>
          <a:p>
            <a:fld id="{FC559AE4-C148-4D5F-AD1C-013DC5B479D3}" type="slidenum">
              <a:t>&lt;#&gt;</a:t>
            </a:fld>
          </a:p>
        </p:txBody>
      </p:sp>
      <p:sp>
        <p:nvSpPr>
          <p:cNvPr id="8" name="PlaceHolder 7"/>
          <p:cNvSpPr>
            <a:spLocks noGrp="1"/>
          </p:cNvSpPr>
          <p:nvPr>
            <p:ph type="dt" idx="7"/>
          </p:nvPr>
        </p:nvSpPr>
        <p:spPr/>
        <p:txBody>
          <a:bodyPr/>
          <a:p>
            <a:r>
              <a:rPr lang="fr-FR"/>
              <a:t/>
            </a:r>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01" name="PlaceHolder 1"/>
          <p:cNvSpPr>
            <a:spLocks noGrp="1"/>
          </p:cNvSpPr>
          <p:nvPr>
            <p:ph type="title"/>
          </p:nvPr>
        </p:nvSpPr>
        <p:spPr>
          <a:xfrm>
            <a:off x="685800" y="2130480"/>
            <a:ext cx="7772040" cy="1469520"/>
          </a:xfrm>
          <a:prstGeom prst="rect">
            <a:avLst/>
          </a:prstGeom>
          <a:noFill/>
          <a:ln w="0">
            <a:noFill/>
          </a:ln>
        </p:spPr>
        <p:txBody>
          <a:bodyPr lIns="0" rIns="0" tIns="0" bIns="0" anchor="ctr">
            <a:noAutofit/>
          </a:bodyPr>
          <a:p>
            <a:pPr indent="0">
              <a:buNone/>
            </a:pPr>
            <a:endParaRPr b="0" lang="fr-FR" sz="1800" spc="-1" strike="noStrike">
              <a:solidFill>
                <a:srgbClr val="000000"/>
              </a:solidFill>
              <a:latin typeface="Calibri"/>
            </a:endParaRPr>
          </a:p>
        </p:txBody>
      </p:sp>
      <p:sp>
        <p:nvSpPr>
          <p:cNvPr id="102" name="PlaceHolder 2"/>
          <p:cNvSpPr>
            <a:spLocks noGrp="1"/>
          </p:cNvSpPr>
          <p:nvPr>
            <p:ph/>
          </p:nvPr>
        </p:nvSpPr>
        <p:spPr>
          <a:xfrm>
            <a:off x="457200" y="1604520"/>
            <a:ext cx="4015800" cy="397728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103" name="PlaceHolder 3"/>
          <p:cNvSpPr>
            <a:spLocks noGrp="1"/>
          </p:cNvSpPr>
          <p:nvPr>
            <p:ph/>
          </p:nvPr>
        </p:nvSpPr>
        <p:spPr>
          <a:xfrm>
            <a:off x="4674240" y="1604520"/>
            <a:ext cx="4015800" cy="189684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104" name="PlaceHolder 4"/>
          <p:cNvSpPr>
            <a:spLocks noGrp="1"/>
          </p:cNvSpPr>
          <p:nvPr>
            <p:ph/>
          </p:nvPr>
        </p:nvSpPr>
        <p:spPr>
          <a:xfrm>
            <a:off x="4674240" y="3682080"/>
            <a:ext cx="4015800" cy="189684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6" name="PlaceHolder 5"/>
          <p:cNvSpPr>
            <a:spLocks noGrp="1"/>
          </p:cNvSpPr>
          <p:nvPr>
            <p:ph type="ftr" idx="8"/>
          </p:nvPr>
        </p:nvSpPr>
        <p:spPr/>
        <p:txBody>
          <a:bodyPr/>
          <a:p>
            <a:r>
              <a:t>Footer</a:t>
            </a:r>
          </a:p>
        </p:txBody>
      </p:sp>
      <p:sp>
        <p:nvSpPr>
          <p:cNvPr id="7" name="PlaceHolder 6"/>
          <p:cNvSpPr>
            <a:spLocks noGrp="1"/>
          </p:cNvSpPr>
          <p:nvPr>
            <p:ph type="sldNum" idx="9"/>
          </p:nvPr>
        </p:nvSpPr>
        <p:spPr/>
        <p:txBody>
          <a:bodyPr/>
          <a:p>
            <a:fld id="{E43BA786-45E5-4B97-9DD7-B76F35B264D1}" type="slidenum">
              <a:t>&lt;#&gt;</a:t>
            </a:fld>
          </a:p>
        </p:txBody>
      </p:sp>
      <p:sp>
        <p:nvSpPr>
          <p:cNvPr id="8" name="PlaceHolder 7"/>
          <p:cNvSpPr>
            <a:spLocks noGrp="1"/>
          </p:cNvSpPr>
          <p:nvPr>
            <p:ph type="dt" idx="7"/>
          </p:nvPr>
        </p:nvSpPr>
        <p:spPr/>
        <p:txBody>
          <a:bodyPr/>
          <a:p>
            <a:r>
              <a:rPr lang="fr-FR"/>
              <a:t/>
            </a:r>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05" name="PlaceHolder 1"/>
          <p:cNvSpPr>
            <a:spLocks noGrp="1"/>
          </p:cNvSpPr>
          <p:nvPr>
            <p:ph type="title"/>
          </p:nvPr>
        </p:nvSpPr>
        <p:spPr>
          <a:xfrm>
            <a:off x="685800" y="2130480"/>
            <a:ext cx="7772040" cy="1469520"/>
          </a:xfrm>
          <a:prstGeom prst="rect">
            <a:avLst/>
          </a:prstGeom>
          <a:noFill/>
          <a:ln w="0">
            <a:noFill/>
          </a:ln>
        </p:spPr>
        <p:txBody>
          <a:bodyPr lIns="0" rIns="0" tIns="0" bIns="0" anchor="ctr">
            <a:noAutofit/>
          </a:bodyPr>
          <a:p>
            <a:pPr indent="0">
              <a:buNone/>
            </a:pPr>
            <a:endParaRPr b="0" lang="fr-FR" sz="1800" spc="-1" strike="noStrike">
              <a:solidFill>
                <a:srgbClr val="000000"/>
              </a:solidFill>
              <a:latin typeface="Calibri"/>
            </a:endParaRPr>
          </a:p>
        </p:txBody>
      </p:sp>
      <p:sp>
        <p:nvSpPr>
          <p:cNvPr id="106" name="PlaceHolder 2"/>
          <p:cNvSpPr>
            <a:spLocks noGrp="1"/>
          </p:cNvSpPr>
          <p:nvPr>
            <p:ph/>
          </p:nvPr>
        </p:nvSpPr>
        <p:spPr>
          <a:xfrm>
            <a:off x="457200" y="1604520"/>
            <a:ext cx="4015800" cy="189684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107" name="PlaceHolder 3"/>
          <p:cNvSpPr>
            <a:spLocks noGrp="1"/>
          </p:cNvSpPr>
          <p:nvPr>
            <p:ph/>
          </p:nvPr>
        </p:nvSpPr>
        <p:spPr>
          <a:xfrm>
            <a:off x="4674240" y="1604520"/>
            <a:ext cx="4015800" cy="189684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108" name="PlaceHolder 4"/>
          <p:cNvSpPr>
            <a:spLocks noGrp="1"/>
          </p:cNvSpPr>
          <p:nvPr>
            <p:ph/>
          </p:nvPr>
        </p:nvSpPr>
        <p:spPr>
          <a:xfrm>
            <a:off x="457200" y="3682080"/>
            <a:ext cx="8229240" cy="189684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6" name="PlaceHolder 5"/>
          <p:cNvSpPr>
            <a:spLocks noGrp="1"/>
          </p:cNvSpPr>
          <p:nvPr>
            <p:ph type="ftr" idx="8"/>
          </p:nvPr>
        </p:nvSpPr>
        <p:spPr/>
        <p:txBody>
          <a:bodyPr/>
          <a:p>
            <a:r>
              <a:t>Footer</a:t>
            </a:r>
          </a:p>
        </p:txBody>
      </p:sp>
      <p:sp>
        <p:nvSpPr>
          <p:cNvPr id="7" name="PlaceHolder 6"/>
          <p:cNvSpPr>
            <a:spLocks noGrp="1"/>
          </p:cNvSpPr>
          <p:nvPr>
            <p:ph type="sldNum" idx="9"/>
          </p:nvPr>
        </p:nvSpPr>
        <p:spPr/>
        <p:txBody>
          <a:bodyPr/>
          <a:p>
            <a:fld id="{F9ACFA34-0155-4D96-9792-E06B106B705D}" type="slidenum">
              <a:t>&lt;#&gt;</a:t>
            </a:fld>
          </a:p>
        </p:txBody>
      </p:sp>
      <p:sp>
        <p:nvSpPr>
          <p:cNvPr id="8" name="PlaceHolder 7"/>
          <p:cNvSpPr>
            <a:spLocks noGrp="1"/>
          </p:cNvSpPr>
          <p:nvPr>
            <p:ph type="dt" idx="7"/>
          </p:nvPr>
        </p:nvSpPr>
        <p:spPr/>
        <p:txBody>
          <a:bodyPr/>
          <a:p>
            <a:r>
              <a:rPr lang="fr-FR"/>
              <a:t/>
            </a:r>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09" name="PlaceHolder 1"/>
          <p:cNvSpPr>
            <a:spLocks noGrp="1"/>
          </p:cNvSpPr>
          <p:nvPr>
            <p:ph type="title"/>
          </p:nvPr>
        </p:nvSpPr>
        <p:spPr>
          <a:xfrm>
            <a:off x="685800" y="2130480"/>
            <a:ext cx="7772040" cy="1469520"/>
          </a:xfrm>
          <a:prstGeom prst="rect">
            <a:avLst/>
          </a:prstGeom>
          <a:noFill/>
          <a:ln w="0">
            <a:noFill/>
          </a:ln>
        </p:spPr>
        <p:txBody>
          <a:bodyPr lIns="0" rIns="0" tIns="0" bIns="0" anchor="ctr">
            <a:noAutofit/>
          </a:bodyPr>
          <a:p>
            <a:pPr indent="0">
              <a:buNone/>
            </a:pPr>
            <a:endParaRPr b="0" lang="fr-FR" sz="1800" spc="-1" strike="noStrike">
              <a:solidFill>
                <a:srgbClr val="000000"/>
              </a:solidFill>
              <a:latin typeface="Calibri"/>
            </a:endParaRPr>
          </a:p>
        </p:txBody>
      </p:sp>
      <p:sp>
        <p:nvSpPr>
          <p:cNvPr id="110" name="PlaceHolder 2"/>
          <p:cNvSpPr>
            <a:spLocks noGrp="1"/>
          </p:cNvSpPr>
          <p:nvPr>
            <p:ph/>
          </p:nvPr>
        </p:nvSpPr>
        <p:spPr>
          <a:xfrm>
            <a:off x="457200" y="1604520"/>
            <a:ext cx="8229240" cy="189684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111" name="PlaceHolder 3"/>
          <p:cNvSpPr>
            <a:spLocks noGrp="1"/>
          </p:cNvSpPr>
          <p:nvPr>
            <p:ph/>
          </p:nvPr>
        </p:nvSpPr>
        <p:spPr>
          <a:xfrm>
            <a:off x="457200" y="3682080"/>
            <a:ext cx="8229240" cy="189684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5" name="PlaceHolder 4"/>
          <p:cNvSpPr>
            <a:spLocks noGrp="1"/>
          </p:cNvSpPr>
          <p:nvPr>
            <p:ph type="ftr" idx="8"/>
          </p:nvPr>
        </p:nvSpPr>
        <p:spPr/>
        <p:txBody>
          <a:bodyPr/>
          <a:p>
            <a:r>
              <a:t>Footer</a:t>
            </a:r>
          </a:p>
        </p:txBody>
      </p:sp>
      <p:sp>
        <p:nvSpPr>
          <p:cNvPr id="6" name="PlaceHolder 5"/>
          <p:cNvSpPr>
            <a:spLocks noGrp="1"/>
          </p:cNvSpPr>
          <p:nvPr>
            <p:ph type="sldNum" idx="9"/>
          </p:nvPr>
        </p:nvSpPr>
        <p:spPr/>
        <p:txBody>
          <a:bodyPr/>
          <a:p>
            <a:fld id="{CF4B37A8-C75D-412D-B528-3AABDBDACEF4}" type="slidenum">
              <a:t>&lt;#&gt;</a:t>
            </a:fld>
          </a:p>
        </p:txBody>
      </p:sp>
      <p:sp>
        <p:nvSpPr>
          <p:cNvPr id="7" name="PlaceHolder 6"/>
          <p:cNvSpPr>
            <a:spLocks noGrp="1"/>
          </p:cNvSpPr>
          <p:nvPr>
            <p:ph type="dt" idx="7"/>
          </p:nvPr>
        </p:nvSpPr>
        <p:spPr/>
        <p:txBody>
          <a:bodyPr/>
          <a:p>
            <a:r>
              <a:rPr lang="fr-FR"/>
              <a:t/>
            </a:r>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12" name="PlaceHolder 1"/>
          <p:cNvSpPr>
            <a:spLocks noGrp="1"/>
          </p:cNvSpPr>
          <p:nvPr>
            <p:ph type="title"/>
          </p:nvPr>
        </p:nvSpPr>
        <p:spPr>
          <a:xfrm>
            <a:off x="685800" y="2130480"/>
            <a:ext cx="7772040" cy="1469520"/>
          </a:xfrm>
          <a:prstGeom prst="rect">
            <a:avLst/>
          </a:prstGeom>
          <a:noFill/>
          <a:ln w="0">
            <a:noFill/>
          </a:ln>
        </p:spPr>
        <p:txBody>
          <a:bodyPr lIns="0" rIns="0" tIns="0" bIns="0" anchor="ctr">
            <a:noAutofit/>
          </a:bodyPr>
          <a:p>
            <a:pPr indent="0">
              <a:buNone/>
            </a:pPr>
            <a:endParaRPr b="0" lang="fr-FR" sz="1800" spc="-1" strike="noStrike">
              <a:solidFill>
                <a:srgbClr val="000000"/>
              </a:solidFill>
              <a:latin typeface="Calibri"/>
            </a:endParaRPr>
          </a:p>
        </p:txBody>
      </p:sp>
      <p:sp>
        <p:nvSpPr>
          <p:cNvPr id="113" name="PlaceHolder 2"/>
          <p:cNvSpPr>
            <a:spLocks noGrp="1"/>
          </p:cNvSpPr>
          <p:nvPr>
            <p:ph/>
          </p:nvPr>
        </p:nvSpPr>
        <p:spPr>
          <a:xfrm>
            <a:off x="457200" y="1604520"/>
            <a:ext cx="4015800" cy="189684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114" name="PlaceHolder 3"/>
          <p:cNvSpPr>
            <a:spLocks noGrp="1"/>
          </p:cNvSpPr>
          <p:nvPr>
            <p:ph/>
          </p:nvPr>
        </p:nvSpPr>
        <p:spPr>
          <a:xfrm>
            <a:off x="4674240" y="1604520"/>
            <a:ext cx="4015800" cy="189684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115" name="PlaceHolder 4"/>
          <p:cNvSpPr>
            <a:spLocks noGrp="1"/>
          </p:cNvSpPr>
          <p:nvPr>
            <p:ph/>
          </p:nvPr>
        </p:nvSpPr>
        <p:spPr>
          <a:xfrm>
            <a:off x="457200" y="3682080"/>
            <a:ext cx="4015800" cy="189684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116" name="PlaceHolder 5"/>
          <p:cNvSpPr>
            <a:spLocks noGrp="1"/>
          </p:cNvSpPr>
          <p:nvPr>
            <p:ph/>
          </p:nvPr>
        </p:nvSpPr>
        <p:spPr>
          <a:xfrm>
            <a:off x="4674240" y="3682080"/>
            <a:ext cx="4015800" cy="189684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7" name="PlaceHolder 6"/>
          <p:cNvSpPr>
            <a:spLocks noGrp="1"/>
          </p:cNvSpPr>
          <p:nvPr>
            <p:ph type="ftr" idx="8"/>
          </p:nvPr>
        </p:nvSpPr>
        <p:spPr/>
        <p:txBody>
          <a:bodyPr/>
          <a:p>
            <a:r>
              <a:t>Footer</a:t>
            </a:r>
          </a:p>
        </p:txBody>
      </p:sp>
      <p:sp>
        <p:nvSpPr>
          <p:cNvPr id="8" name="PlaceHolder 7"/>
          <p:cNvSpPr>
            <a:spLocks noGrp="1"/>
          </p:cNvSpPr>
          <p:nvPr>
            <p:ph type="sldNum" idx="9"/>
          </p:nvPr>
        </p:nvSpPr>
        <p:spPr/>
        <p:txBody>
          <a:bodyPr/>
          <a:p>
            <a:fld id="{139C9CBF-38A8-4CFF-817D-A34F0A30BECF}" type="slidenum">
              <a:t>&lt;#&gt;</a:t>
            </a:fld>
          </a:p>
        </p:txBody>
      </p:sp>
      <p:sp>
        <p:nvSpPr>
          <p:cNvPr id="9" name="PlaceHolder 8"/>
          <p:cNvSpPr>
            <a:spLocks noGrp="1"/>
          </p:cNvSpPr>
          <p:nvPr>
            <p:ph type="dt" idx="7"/>
          </p:nvPr>
        </p:nvSpPr>
        <p:spPr/>
        <p:txBody>
          <a:bodyPr/>
          <a:p>
            <a:r>
              <a:rPr lang="fr-FR"/>
              <a:t/>
            </a:r>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17" name="PlaceHolder 1"/>
          <p:cNvSpPr>
            <a:spLocks noGrp="1"/>
          </p:cNvSpPr>
          <p:nvPr>
            <p:ph type="title"/>
          </p:nvPr>
        </p:nvSpPr>
        <p:spPr>
          <a:xfrm>
            <a:off x="685800" y="2130480"/>
            <a:ext cx="7772040" cy="1469520"/>
          </a:xfrm>
          <a:prstGeom prst="rect">
            <a:avLst/>
          </a:prstGeom>
          <a:noFill/>
          <a:ln w="0">
            <a:noFill/>
          </a:ln>
        </p:spPr>
        <p:txBody>
          <a:bodyPr lIns="0" rIns="0" tIns="0" bIns="0" anchor="ctr">
            <a:noAutofit/>
          </a:bodyPr>
          <a:p>
            <a:pPr indent="0">
              <a:buNone/>
            </a:pPr>
            <a:endParaRPr b="0" lang="fr-FR" sz="1800" spc="-1" strike="noStrike">
              <a:solidFill>
                <a:srgbClr val="000000"/>
              </a:solidFill>
              <a:latin typeface="Calibri"/>
            </a:endParaRPr>
          </a:p>
        </p:txBody>
      </p:sp>
      <p:sp>
        <p:nvSpPr>
          <p:cNvPr id="118" name="PlaceHolder 2"/>
          <p:cNvSpPr>
            <a:spLocks noGrp="1"/>
          </p:cNvSpPr>
          <p:nvPr>
            <p:ph/>
          </p:nvPr>
        </p:nvSpPr>
        <p:spPr>
          <a:xfrm>
            <a:off x="457200" y="1604520"/>
            <a:ext cx="2649600" cy="189684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119" name="PlaceHolder 3"/>
          <p:cNvSpPr>
            <a:spLocks noGrp="1"/>
          </p:cNvSpPr>
          <p:nvPr>
            <p:ph/>
          </p:nvPr>
        </p:nvSpPr>
        <p:spPr>
          <a:xfrm>
            <a:off x="3239640" y="1604520"/>
            <a:ext cx="2649600" cy="189684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120" name="PlaceHolder 4"/>
          <p:cNvSpPr>
            <a:spLocks noGrp="1"/>
          </p:cNvSpPr>
          <p:nvPr>
            <p:ph/>
          </p:nvPr>
        </p:nvSpPr>
        <p:spPr>
          <a:xfrm>
            <a:off x="6022080" y="1604520"/>
            <a:ext cx="2649600" cy="189684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121" name="PlaceHolder 5"/>
          <p:cNvSpPr>
            <a:spLocks noGrp="1"/>
          </p:cNvSpPr>
          <p:nvPr>
            <p:ph/>
          </p:nvPr>
        </p:nvSpPr>
        <p:spPr>
          <a:xfrm>
            <a:off x="457200" y="3682080"/>
            <a:ext cx="2649600" cy="189684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122" name="PlaceHolder 6"/>
          <p:cNvSpPr>
            <a:spLocks noGrp="1"/>
          </p:cNvSpPr>
          <p:nvPr>
            <p:ph/>
          </p:nvPr>
        </p:nvSpPr>
        <p:spPr>
          <a:xfrm>
            <a:off x="3239640" y="3682080"/>
            <a:ext cx="2649600" cy="189684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123" name="PlaceHolder 7"/>
          <p:cNvSpPr>
            <a:spLocks noGrp="1"/>
          </p:cNvSpPr>
          <p:nvPr>
            <p:ph/>
          </p:nvPr>
        </p:nvSpPr>
        <p:spPr>
          <a:xfrm>
            <a:off x="6022080" y="3682080"/>
            <a:ext cx="2649600" cy="189684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9" name="PlaceHolder 8"/>
          <p:cNvSpPr>
            <a:spLocks noGrp="1"/>
          </p:cNvSpPr>
          <p:nvPr>
            <p:ph type="ftr" idx="8"/>
          </p:nvPr>
        </p:nvSpPr>
        <p:spPr/>
        <p:txBody>
          <a:bodyPr/>
          <a:p>
            <a:r>
              <a:t>Footer</a:t>
            </a:r>
          </a:p>
        </p:txBody>
      </p:sp>
      <p:sp>
        <p:nvSpPr>
          <p:cNvPr id="10" name="PlaceHolder 9"/>
          <p:cNvSpPr>
            <a:spLocks noGrp="1"/>
          </p:cNvSpPr>
          <p:nvPr>
            <p:ph type="sldNum" idx="9"/>
          </p:nvPr>
        </p:nvSpPr>
        <p:spPr/>
        <p:txBody>
          <a:bodyPr/>
          <a:p>
            <a:fld id="{499E3D52-BB3D-43A2-BB6A-1CC303E9AF37}" type="slidenum">
              <a:t>&lt;#&gt;</a:t>
            </a:fld>
          </a:p>
        </p:txBody>
      </p:sp>
      <p:sp>
        <p:nvSpPr>
          <p:cNvPr id="11" name="PlaceHolder 10"/>
          <p:cNvSpPr>
            <a:spLocks noGrp="1"/>
          </p:cNvSpPr>
          <p:nvPr>
            <p:ph type="dt" idx="7"/>
          </p:nvPr>
        </p:nvSpPr>
        <p:spPr/>
        <p:txBody>
          <a:bodyPr/>
          <a:p>
            <a:r>
              <a:rPr lang="fr-FR"/>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685800" y="2130480"/>
            <a:ext cx="7772040" cy="1469520"/>
          </a:xfrm>
          <a:prstGeom prst="rect">
            <a:avLst/>
          </a:prstGeom>
          <a:noFill/>
          <a:ln w="0">
            <a:noFill/>
          </a:ln>
        </p:spPr>
        <p:txBody>
          <a:bodyPr lIns="0" rIns="0" tIns="0" bIns="0" anchor="ctr">
            <a:noAutofit/>
          </a:bodyPr>
          <a:p>
            <a:pPr indent="0">
              <a:buNone/>
            </a:pPr>
            <a:endParaRPr b="0" lang="fr-FR" sz="1800" spc="-1" strike="noStrike">
              <a:solidFill>
                <a:srgbClr val="000000"/>
              </a:solidFill>
              <a:latin typeface="Calibri"/>
            </a:endParaRPr>
          </a:p>
        </p:txBody>
      </p:sp>
      <p:sp>
        <p:nvSpPr>
          <p:cNvPr id="10" name="PlaceHolder 2"/>
          <p:cNvSpPr>
            <a:spLocks noGrp="1"/>
          </p:cNvSpPr>
          <p:nvPr>
            <p:ph/>
          </p:nvPr>
        </p:nvSpPr>
        <p:spPr>
          <a:xfrm>
            <a:off x="457200" y="1604520"/>
            <a:ext cx="4015800" cy="397728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11" name="PlaceHolder 3"/>
          <p:cNvSpPr>
            <a:spLocks noGrp="1"/>
          </p:cNvSpPr>
          <p:nvPr>
            <p:ph/>
          </p:nvPr>
        </p:nvSpPr>
        <p:spPr>
          <a:xfrm>
            <a:off x="4674240" y="1604520"/>
            <a:ext cx="4015800" cy="397728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A36DA388-B028-457E-B4AB-D207D417C2C3}" type="slidenum">
              <a:t>&lt;#&gt;</a:t>
            </a:fld>
          </a:p>
        </p:txBody>
      </p:sp>
      <p:sp>
        <p:nvSpPr>
          <p:cNvPr id="7" name="PlaceHolder 6"/>
          <p:cNvSpPr>
            <a:spLocks noGrp="1"/>
          </p:cNvSpPr>
          <p:nvPr>
            <p:ph type="dt" idx="1"/>
          </p:nvPr>
        </p:nvSpPr>
        <p:spPr/>
        <p:txBody>
          <a:bodyPr/>
          <a:p>
            <a:r>
              <a:rPr lang="fr-FR"/>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685800" y="2130480"/>
            <a:ext cx="7772040" cy="1469520"/>
          </a:xfrm>
          <a:prstGeom prst="rect">
            <a:avLst/>
          </a:prstGeom>
          <a:noFill/>
          <a:ln w="0">
            <a:noFill/>
          </a:ln>
        </p:spPr>
        <p:txBody>
          <a:bodyPr lIns="0" rIns="0" tIns="0" bIns="0" anchor="ctr">
            <a:noAutofit/>
          </a:bodyPr>
          <a:p>
            <a:pPr indent="0">
              <a:buNone/>
            </a:pPr>
            <a:endParaRPr b="0" lang="fr-FR" sz="1800" spc="-1" strike="noStrike">
              <a:solidFill>
                <a:srgbClr val="000000"/>
              </a:solidFill>
              <a:latin typeface="Calibri"/>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3D4961CA-AAD3-4EBE-8FA3-3132AAC9319D}" type="slidenum">
              <a:t>&lt;#&gt;</a:t>
            </a:fld>
          </a:p>
        </p:txBody>
      </p:sp>
      <p:sp>
        <p:nvSpPr>
          <p:cNvPr id="5" name="PlaceHolder 4"/>
          <p:cNvSpPr>
            <a:spLocks noGrp="1"/>
          </p:cNvSpPr>
          <p:nvPr>
            <p:ph type="dt" idx="1"/>
          </p:nvPr>
        </p:nvSpPr>
        <p:spPr/>
        <p:txBody>
          <a:bodyPr/>
          <a:p>
            <a:r>
              <a:rPr lang="fr-FR"/>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685800" y="2130480"/>
            <a:ext cx="7772040" cy="6813000"/>
          </a:xfrm>
          <a:prstGeom prst="rect">
            <a:avLst/>
          </a:prstGeom>
          <a:noFill/>
          <a:ln w="0">
            <a:noFill/>
          </a:ln>
        </p:spPr>
        <p:txBody>
          <a:bodyPr lIns="0" rIns="0" tIns="0" bIns="0" anchor="ctr">
            <a:noAutofit/>
          </a:bodyPr>
          <a:p>
            <a:pPr algn="ctr"/>
            <a:endParaRPr b="0" lang="fr-FR" sz="3200" spc="-1" strike="noStrike">
              <a:solidFill>
                <a:srgbClr val="000000"/>
              </a:solidFill>
              <a:latin typeface="Arial"/>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6FDD3FFE-1668-4DD3-8BA4-6B7906FFC477}" type="slidenum">
              <a:t>&lt;#&gt;</a:t>
            </a:fld>
          </a:p>
        </p:txBody>
      </p:sp>
      <p:sp>
        <p:nvSpPr>
          <p:cNvPr id="5" name="PlaceHolder 4"/>
          <p:cNvSpPr>
            <a:spLocks noGrp="1"/>
          </p:cNvSpPr>
          <p:nvPr>
            <p:ph type="dt" idx="1"/>
          </p:nvPr>
        </p:nvSpPr>
        <p:spPr/>
        <p:txBody>
          <a:bodyPr/>
          <a:p>
            <a:r>
              <a:rPr lang="fr-FR"/>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685800" y="2130480"/>
            <a:ext cx="7772040" cy="1469520"/>
          </a:xfrm>
          <a:prstGeom prst="rect">
            <a:avLst/>
          </a:prstGeom>
          <a:noFill/>
          <a:ln w="0">
            <a:noFill/>
          </a:ln>
        </p:spPr>
        <p:txBody>
          <a:bodyPr lIns="0" rIns="0" tIns="0" bIns="0" anchor="ctr">
            <a:noAutofit/>
          </a:bodyPr>
          <a:p>
            <a:pPr indent="0">
              <a:buNone/>
            </a:pPr>
            <a:endParaRPr b="0" lang="fr-FR" sz="1800" spc="-1" strike="noStrike">
              <a:solidFill>
                <a:srgbClr val="000000"/>
              </a:solidFill>
              <a:latin typeface="Calibri"/>
            </a:endParaRPr>
          </a:p>
        </p:txBody>
      </p:sp>
      <p:sp>
        <p:nvSpPr>
          <p:cNvPr id="15" name="PlaceHolder 2"/>
          <p:cNvSpPr>
            <a:spLocks noGrp="1"/>
          </p:cNvSpPr>
          <p:nvPr>
            <p:ph/>
          </p:nvPr>
        </p:nvSpPr>
        <p:spPr>
          <a:xfrm>
            <a:off x="457200" y="1604520"/>
            <a:ext cx="4015800" cy="189684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16" name="PlaceHolder 3"/>
          <p:cNvSpPr>
            <a:spLocks noGrp="1"/>
          </p:cNvSpPr>
          <p:nvPr>
            <p:ph/>
          </p:nvPr>
        </p:nvSpPr>
        <p:spPr>
          <a:xfrm>
            <a:off x="4674240" y="1604520"/>
            <a:ext cx="4015800" cy="397728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17" name="PlaceHolder 4"/>
          <p:cNvSpPr>
            <a:spLocks noGrp="1"/>
          </p:cNvSpPr>
          <p:nvPr>
            <p:ph/>
          </p:nvPr>
        </p:nvSpPr>
        <p:spPr>
          <a:xfrm>
            <a:off x="457200" y="3682080"/>
            <a:ext cx="4015800" cy="189684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D3A5594C-5AC8-48BF-A378-8FB04D47939F}" type="slidenum">
              <a:t>&lt;#&gt;</a:t>
            </a:fld>
          </a:p>
        </p:txBody>
      </p:sp>
      <p:sp>
        <p:nvSpPr>
          <p:cNvPr id="8" name="PlaceHolder 7"/>
          <p:cNvSpPr>
            <a:spLocks noGrp="1"/>
          </p:cNvSpPr>
          <p:nvPr>
            <p:ph type="dt" idx="1"/>
          </p:nvPr>
        </p:nvSpPr>
        <p:spPr/>
        <p:txBody>
          <a:bodyPr/>
          <a:p>
            <a:r>
              <a:rPr lang="fr-FR"/>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685800" y="2130480"/>
            <a:ext cx="7772040" cy="1469520"/>
          </a:xfrm>
          <a:prstGeom prst="rect">
            <a:avLst/>
          </a:prstGeom>
          <a:noFill/>
          <a:ln w="0">
            <a:noFill/>
          </a:ln>
        </p:spPr>
        <p:txBody>
          <a:bodyPr lIns="0" rIns="0" tIns="0" bIns="0" anchor="ctr">
            <a:noAutofit/>
          </a:bodyPr>
          <a:p>
            <a:pPr indent="0">
              <a:buNone/>
            </a:pPr>
            <a:endParaRPr b="0" lang="fr-FR" sz="1800" spc="-1" strike="noStrike">
              <a:solidFill>
                <a:srgbClr val="000000"/>
              </a:solidFill>
              <a:latin typeface="Calibri"/>
            </a:endParaRPr>
          </a:p>
        </p:txBody>
      </p:sp>
      <p:sp>
        <p:nvSpPr>
          <p:cNvPr id="19" name="PlaceHolder 2"/>
          <p:cNvSpPr>
            <a:spLocks noGrp="1"/>
          </p:cNvSpPr>
          <p:nvPr>
            <p:ph/>
          </p:nvPr>
        </p:nvSpPr>
        <p:spPr>
          <a:xfrm>
            <a:off x="457200" y="1604520"/>
            <a:ext cx="4015800" cy="397728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20" name="PlaceHolder 3"/>
          <p:cNvSpPr>
            <a:spLocks noGrp="1"/>
          </p:cNvSpPr>
          <p:nvPr>
            <p:ph/>
          </p:nvPr>
        </p:nvSpPr>
        <p:spPr>
          <a:xfrm>
            <a:off x="4674240" y="1604520"/>
            <a:ext cx="4015800" cy="189684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21" name="PlaceHolder 4"/>
          <p:cNvSpPr>
            <a:spLocks noGrp="1"/>
          </p:cNvSpPr>
          <p:nvPr>
            <p:ph/>
          </p:nvPr>
        </p:nvSpPr>
        <p:spPr>
          <a:xfrm>
            <a:off x="4674240" y="3682080"/>
            <a:ext cx="4015800" cy="189684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2DD84DEF-83C9-40DB-9EB6-6FC84C661365}" type="slidenum">
              <a:t>&lt;#&gt;</a:t>
            </a:fld>
          </a:p>
        </p:txBody>
      </p:sp>
      <p:sp>
        <p:nvSpPr>
          <p:cNvPr id="8" name="PlaceHolder 7"/>
          <p:cNvSpPr>
            <a:spLocks noGrp="1"/>
          </p:cNvSpPr>
          <p:nvPr>
            <p:ph type="dt" idx="1"/>
          </p:nvPr>
        </p:nvSpPr>
        <p:spPr/>
        <p:txBody>
          <a:bodyPr/>
          <a:p>
            <a:r>
              <a:rPr lang="fr-FR"/>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685800" y="2130480"/>
            <a:ext cx="7772040" cy="1469520"/>
          </a:xfrm>
          <a:prstGeom prst="rect">
            <a:avLst/>
          </a:prstGeom>
          <a:noFill/>
          <a:ln w="0">
            <a:noFill/>
          </a:ln>
        </p:spPr>
        <p:txBody>
          <a:bodyPr lIns="0" rIns="0" tIns="0" bIns="0" anchor="ctr">
            <a:noAutofit/>
          </a:bodyPr>
          <a:p>
            <a:pPr indent="0">
              <a:buNone/>
            </a:pPr>
            <a:endParaRPr b="0" lang="fr-FR" sz="1800" spc="-1" strike="noStrike">
              <a:solidFill>
                <a:srgbClr val="000000"/>
              </a:solidFill>
              <a:latin typeface="Calibri"/>
            </a:endParaRPr>
          </a:p>
        </p:txBody>
      </p:sp>
      <p:sp>
        <p:nvSpPr>
          <p:cNvPr id="23" name="PlaceHolder 2"/>
          <p:cNvSpPr>
            <a:spLocks noGrp="1"/>
          </p:cNvSpPr>
          <p:nvPr>
            <p:ph/>
          </p:nvPr>
        </p:nvSpPr>
        <p:spPr>
          <a:xfrm>
            <a:off x="457200" y="1604520"/>
            <a:ext cx="4015800" cy="189684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24" name="PlaceHolder 3"/>
          <p:cNvSpPr>
            <a:spLocks noGrp="1"/>
          </p:cNvSpPr>
          <p:nvPr>
            <p:ph/>
          </p:nvPr>
        </p:nvSpPr>
        <p:spPr>
          <a:xfrm>
            <a:off x="4674240" y="1604520"/>
            <a:ext cx="4015800" cy="189684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25" name="PlaceHolder 4"/>
          <p:cNvSpPr>
            <a:spLocks noGrp="1"/>
          </p:cNvSpPr>
          <p:nvPr>
            <p:ph/>
          </p:nvPr>
        </p:nvSpPr>
        <p:spPr>
          <a:xfrm>
            <a:off x="457200" y="3682080"/>
            <a:ext cx="8229240" cy="1896840"/>
          </a:xfrm>
          <a:prstGeom prst="rect">
            <a:avLst/>
          </a:prstGeom>
          <a:noFill/>
          <a:ln w="0">
            <a:noFill/>
          </a:ln>
        </p:spPr>
        <p:txBody>
          <a:bodyPr lIns="0" rIns="0" tIns="0" bIns="0" anchor="t">
            <a:normAutofit/>
          </a:bodyPr>
          <a:p>
            <a:pPr indent="0">
              <a:spcBef>
                <a:spcPts val="1417"/>
              </a:spcBef>
              <a:buNone/>
            </a:pPr>
            <a:endParaRPr b="0" lang="fr-FR" sz="3200" spc="-1" strike="noStrike">
              <a:solidFill>
                <a:srgbClr val="000000"/>
              </a:solidFill>
              <a:latin typeface="Calibri"/>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A5B7B290-4F5B-4414-8FEE-B79E3FA0DD07}" type="slidenum">
              <a:t>&lt;#&gt;</a:t>
            </a:fld>
          </a:p>
        </p:txBody>
      </p:sp>
      <p:sp>
        <p:nvSpPr>
          <p:cNvPr id="8" name="PlaceHolder 7"/>
          <p:cNvSpPr>
            <a:spLocks noGrp="1"/>
          </p:cNvSpPr>
          <p:nvPr>
            <p:ph type="dt" idx="1"/>
          </p:nvPr>
        </p:nvSpPr>
        <p:spPr/>
        <p:txBody>
          <a:bodyPr/>
          <a:p>
            <a:r>
              <a:rPr lang="fr-FR"/>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25.xml"/><Relationship Id="rId3" Type="http://schemas.openxmlformats.org/officeDocument/2006/relationships/slideLayout" Target="../slideLayouts/slideLayout26.xml"/><Relationship Id="rId4" Type="http://schemas.openxmlformats.org/officeDocument/2006/relationships/slideLayout" Target="../slideLayouts/slideLayout27.xml"/><Relationship Id="rId5" Type="http://schemas.openxmlformats.org/officeDocument/2006/relationships/slideLayout" Target="../slideLayouts/slideLayout28.xml"/><Relationship Id="rId6" Type="http://schemas.openxmlformats.org/officeDocument/2006/relationships/slideLayout" Target="../slideLayouts/slideLayout29.xml"/><Relationship Id="rId7" Type="http://schemas.openxmlformats.org/officeDocument/2006/relationships/slideLayout" Target="../slideLayouts/slideLayout30.xml"/><Relationship Id="rId8" Type="http://schemas.openxmlformats.org/officeDocument/2006/relationships/slideLayout" Target="../slideLayouts/slideLayout31.xml"/><Relationship Id="rId9" Type="http://schemas.openxmlformats.org/officeDocument/2006/relationships/slideLayout" Target="../slideLayouts/slideLayout32.xml"/><Relationship Id="rId10" Type="http://schemas.openxmlformats.org/officeDocument/2006/relationships/slideLayout" Target="../slideLayouts/slideLayout33.xml"/><Relationship Id="rId11" Type="http://schemas.openxmlformats.org/officeDocument/2006/relationships/slideLayout" Target="../slideLayouts/slideLayout34.xml"/><Relationship Id="rId12" Type="http://schemas.openxmlformats.org/officeDocument/2006/relationships/slideLayout" Target="../slideLayouts/slideLayout35.xml"/><Relationship Id="rId13" Type="http://schemas.openxmlformats.org/officeDocument/2006/relationships/slideLayout" Target="../slideLayouts/slideLayout36.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2130480"/>
            <a:ext cx="7772040" cy="1469520"/>
          </a:xfrm>
          <a:prstGeom prst="rect">
            <a:avLst/>
          </a:prstGeom>
          <a:noFill/>
          <a:ln w="0">
            <a:noFill/>
          </a:ln>
        </p:spPr>
        <p:txBody>
          <a:bodyPr anchor="ctr">
            <a:noAutofit/>
          </a:bodyPr>
          <a:p>
            <a:pPr indent="0" algn="ctr">
              <a:lnSpc>
                <a:spcPct val="100000"/>
              </a:lnSpc>
              <a:buNone/>
            </a:pPr>
            <a:r>
              <a:rPr b="0" lang="fr-FR" sz="4400" spc="-1" strike="noStrike">
                <a:solidFill>
                  <a:srgbClr val="000000"/>
                </a:solidFill>
                <a:latin typeface="Calibri"/>
              </a:rPr>
              <a:t>Modifiez le style du titre</a:t>
            </a:r>
            <a:endParaRPr b="0" lang="fr-FR" sz="4400" spc="-1" strike="noStrike">
              <a:solidFill>
                <a:srgbClr val="000000"/>
              </a:solidFill>
              <a:latin typeface="Calibri"/>
            </a:endParaRPr>
          </a:p>
        </p:txBody>
      </p:sp>
      <p:sp>
        <p:nvSpPr>
          <p:cNvPr id="1" name="PlaceHolder 2"/>
          <p:cNvSpPr>
            <a:spLocks noGrp="1"/>
          </p:cNvSpPr>
          <p:nvPr>
            <p:ph type="dt" idx="1"/>
          </p:nvPr>
        </p:nvSpPr>
        <p:spPr>
          <a:xfrm>
            <a:off x="457200" y="6356520"/>
            <a:ext cx="2133360" cy="364680"/>
          </a:xfrm>
          <a:prstGeom prst="rect">
            <a:avLst/>
          </a:prstGeom>
          <a:noFill/>
          <a:ln w="0">
            <a:noFill/>
          </a:ln>
        </p:spPr>
        <p:txBody>
          <a:bodyPr anchor="ctr">
            <a:noAutofit/>
          </a:bodyPr>
          <a:lstStyle>
            <a:lvl1pPr indent="0">
              <a:lnSpc>
                <a:spcPct val="100000"/>
              </a:lnSpc>
              <a:buNone/>
              <a:defRPr b="0" lang="fr-FR" sz="1200" spc="-1" strike="noStrike">
                <a:solidFill>
                  <a:srgbClr val="8b8b8b"/>
                </a:solidFill>
                <a:latin typeface="Calibri"/>
              </a:defRPr>
            </a:lvl1pPr>
          </a:lstStyle>
          <a:p>
            <a:pPr indent="0">
              <a:lnSpc>
                <a:spcPct val="100000"/>
              </a:lnSpc>
              <a:buNone/>
            </a:pPr>
            <a:r>
              <a:rPr b="0" lang="fr-FR" sz="1200" spc="-1" strike="noStrike">
                <a:solidFill>
                  <a:srgbClr val="8b8b8b"/>
                </a:solidFill>
                <a:latin typeface="Calibri"/>
              </a:rPr>
              <a:t>&lt;date/heure&gt;</a:t>
            </a:r>
            <a:endParaRPr b="0" lang="fr-FR" sz="1200" spc="-1" strike="noStrike">
              <a:solidFill>
                <a:srgbClr val="000000"/>
              </a:solidFill>
              <a:latin typeface="Times New Roman"/>
            </a:endParaRPr>
          </a:p>
        </p:txBody>
      </p:sp>
      <p:sp>
        <p:nvSpPr>
          <p:cNvPr id="2" name="PlaceHolder 3"/>
          <p:cNvSpPr>
            <a:spLocks noGrp="1"/>
          </p:cNvSpPr>
          <p:nvPr>
            <p:ph type="ftr" idx="2"/>
          </p:nvPr>
        </p:nvSpPr>
        <p:spPr>
          <a:xfrm>
            <a:off x="3124080" y="6356520"/>
            <a:ext cx="2895120" cy="364680"/>
          </a:xfrm>
          <a:prstGeom prst="rect">
            <a:avLst/>
          </a:prstGeom>
          <a:noFill/>
          <a:ln w="0">
            <a:noFill/>
          </a:ln>
        </p:spPr>
        <p:txBody>
          <a:bodyPr anchor="ctr">
            <a:noAutofit/>
          </a:bodyPr>
          <a:lstStyle>
            <a:lvl1pPr indent="0" algn="ctr">
              <a:buNone/>
              <a:defRPr b="0" lang="fr-FR" sz="1400" spc="-1" strike="noStrike">
                <a:solidFill>
                  <a:srgbClr val="000000"/>
                </a:solidFill>
                <a:latin typeface="Times New Roman"/>
              </a:defRPr>
            </a:lvl1pPr>
          </a:lstStyle>
          <a:p>
            <a:pPr indent="0" algn="ctr">
              <a:buNone/>
            </a:pPr>
            <a:r>
              <a:rPr b="0" lang="fr-FR" sz="1400" spc="-1" strike="noStrike">
                <a:solidFill>
                  <a:srgbClr val="000000"/>
                </a:solidFill>
                <a:latin typeface="Times New Roman"/>
              </a:rPr>
              <a:t>&lt;pied de page&gt;</a:t>
            </a:r>
            <a:endParaRPr b="0" lang="fr-FR" sz="1400" spc="-1" strike="noStrike">
              <a:solidFill>
                <a:srgbClr val="000000"/>
              </a:solidFill>
              <a:latin typeface="Times New Roman"/>
            </a:endParaRPr>
          </a:p>
        </p:txBody>
      </p:sp>
      <p:sp>
        <p:nvSpPr>
          <p:cNvPr id="3" name="PlaceHolder 4"/>
          <p:cNvSpPr>
            <a:spLocks noGrp="1"/>
          </p:cNvSpPr>
          <p:nvPr>
            <p:ph type="sldNum" idx="3"/>
          </p:nvPr>
        </p:nvSpPr>
        <p:spPr>
          <a:xfrm>
            <a:off x="6553080" y="6356520"/>
            <a:ext cx="2133360" cy="364680"/>
          </a:xfrm>
          <a:prstGeom prst="rect">
            <a:avLst/>
          </a:prstGeom>
          <a:noFill/>
          <a:ln w="0">
            <a:noFill/>
          </a:ln>
        </p:spPr>
        <p:txBody>
          <a:bodyPr anchor="ctr">
            <a:noAutofit/>
          </a:bodyPr>
          <a:lstStyle>
            <a:lvl1pPr indent="0" algn="r">
              <a:lnSpc>
                <a:spcPct val="100000"/>
              </a:lnSpc>
              <a:buNone/>
              <a:defRPr b="0" lang="fr-FR" sz="1200" spc="-1" strike="noStrike">
                <a:solidFill>
                  <a:srgbClr val="8b8b8b"/>
                </a:solidFill>
                <a:latin typeface="Calibri"/>
              </a:defRPr>
            </a:lvl1pPr>
          </a:lstStyle>
          <a:p>
            <a:pPr indent="0" algn="r">
              <a:lnSpc>
                <a:spcPct val="100000"/>
              </a:lnSpc>
              <a:buNone/>
            </a:pPr>
            <a:fld id="{CC40DBA4-4B14-4C71-A5B3-2073362EF921}" type="slidenum">
              <a:rPr b="0" lang="fr-FR" sz="1200" spc="-1" strike="noStrike">
                <a:solidFill>
                  <a:srgbClr val="8b8b8b"/>
                </a:solidFill>
                <a:latin typeface="Calibri"/>
              </a:rPr>
              <a:t>&lt;numéro&gt;</a:t>
            </a:fld>
            <a:endParaRPr b="0" lang="fr-FR" sz="1200" spc="-1" strike="noStrike">
              <a:solidFill>
                <a:srgbClr val="000000"/>
              </a:solidFill>
              <a:latin typeface="Times New Roman"/>
            </a:endParaRPr>
          </a:p>
        </p:txBody>
      </p:sp>
      <p:sp>
        <p:nvSpPr>
          <p:cNvPr id="4"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r-FR" sz="3200" spc="-1" strike="noStrike">
                <a:solidFill>
                  <a:srgbClr val="000000"/>
                </a:solidFill>
                <a:latin typeface="Calibri"/>
              </a:rPr>
              <a:t>Cliquez pour éditer le format du plan de texte</a:t>
            </a:r>
            <a:endParaRPr b="0" lang="fr-FR" sz="3200" spc="-1" strike="noStrike">
              <a:solidFill>
                <a:srgbClr val="000000"/>
              </a:solidFill>
              <a:latin typeface="Calibri"/>
            </a:endParaRPr>
          </a:p>
          <a:p>
            <a:pPr lvl="1" marL="864000" indent="-324000">
              <a:spcBef>
                <a:spcPts val="1134"/>
              </a:spcBef>
              <a:buClr>
                <a:srgbClr val="000000"/>
              </a:buClr>
              <a:buSzPct val="75000"/>
              <a:buFont typeface="Symbol" charset="2"/>
              <a:buChar char=""/>
            </a:pPr>
            <a:r>
              <a:rPr b="0" lang="fr-FR" sz="2400" spc="-1" strike="noStrike">
                <a:solidFill>
                  <a:srgbClr val="000000"/>
                </a:solidFill>
                <a:latin typeface="Calibri"/>
              </a:rPr>
              <a:t>Second niveau de plan</a:t>
            </a:r>
            <a:endParaRPr b="0" lang="fr-FR" sz="2400" spc="-1" strike="noStrike">
              <a:solidFill>
                <a:srgbClr val="000000"/>
              </a:solidFill>
              <a:latin typeface="Calibri"/>
            </a:endParaRPr>
          </a:p>
          <a:p>
            <a:pPr lvl="2" marL="1296000" indent="-288000">
              <a:spcBef>
                <a:spcPts val="850"/>
              </a:spcBef>
              <a:buClr>
                <a:srgbClr val="000000"/>
              </a:buClr>
              <a:buSzPct val="45000"/>
              <a:buFont typeface="Wingdings" charset="2"/>
              <a:buChar char=""/>
            </a:pPr>
            <a:r>
              <a:rPr b="0" lang="fr-FR" sz="2000" spc="-1" strike="noStrike">
                <a:solidFill>
                  <a:srgbClr val="000000"/>
                </a:solidFill>
                <a:latin typeface="Calibri"/>
              </a:rPr>
              <a:t>Troisième niveau de plan</a:t>
            </a:r>
            <a:endParaRPr b="0" lang="fr-FR" sz="2000" spc="-1" strike="noStrike">
              <a:solidFill>
                <a:srgbClr val="000000"/>
              </a:solidFill>
              <a:latin typeface="Calibri"/>
            </a:endParaRPr>
          </a:p>
          <a:p>
            <a:pPr lvl="3" marL="1728000" indent="-216000">
              <a:spcBef>
                <a:spcPts val="567"/>
              </a:spcBef>
              <a:buClr>
                <a:srgbClr val="000000"/>
              </a:buClr>
              <a:buSzPct val="75000"/>
              <a:buFont typeface="Symbol" charset="2"/>
              <a:buChar char=""/>
            </a:pPr>
            <a:r>
              <a:rPr b="0" lang="fr-FR" sz="2000" spc="-1" strike="noStrike">
                <a:solidFill>
                  <a:srgbClr val="000000"/>
                </a:solidFill>
                <a:latin typeface="Calibri"/>
              </a:rPr>
              <a:t>Quatrième niveau de plan</a:t>
            </a:r>
            <a:endParaRPr b="0" lang="fr-FR" sz="2000" spc="-1" strike="noStrike">
              <a:solidFill>
                <a:srgbClr val="000000"/>
              </a:solidFill>
              <a:latin typeface="Calibri"/>
            </a:endParaRPr>
          </a:p>
          <a:p>
            <a:pPr lvl="4" marL="2160000" indent="-216000">
              <a:spcBef>
                <a:spcPts val="283"/>
              </a:spcBef>
              <a:buClr>
                <a:srgbClr val="000000"/>
              </a:buClr>
              <a:buSzPct val="45000"/>
              <a:buFont typeface="Wingdings" charset="2"/>
              <a:buChar char=""/>
            </a:pPr>
            <a:r>
              <a:rPr b="0" lang="fr-FR" sz="2000" spc="-1" strike="noStrike">
                <a:solidFill>
                  <a:srgbClr val="000000"/>
                </a:solidFill>
                <a:latin typeface="Calibri"/>
              </a:rPr>
              <a:t>Cinquième niveau de plan</a:t>
            </a:r>
            <a:endParaRPr b="0" lang="fr-FR" sz="2000" spc="-1" strike="noStrike">
              <a:solidFill>
                <a:srgbClr val="000000"/>
              </a:solidFill>
              <a:latin typeface="Calibri"/>
            </a:endParaRPr>
          </a:p>
          <a:p>
            <a:pPr lvl="5" marL="2592000" indent="-216000">
              <a:spcBef>
                <a:spcPts val="283"/>
              </a:spcBef>
              <a:buClr>
                <a:srgbClr val="000000"/>
              </a:buClr>
              <a:buSzPct val="45000"/>
              <a:buFont typeface="Wingdings" charset="2"/>
              <a:buChar char=""/>
            </a:pPr>
            <a:r>
              <a:rPr b="0" lang="fr-FR" sz="2000" spc="-1" strike="noStrike">
                <a:solidFill>
                  <a:srgbClr val="000000"/>
                </a:solidFill>
                <a:latin typeface="Calibri"/>
              </a:rPr>
              <a:t>Sixième niveau de plan</a:t>
            </a:r>
            <a:endParaRPr b="0" lang="fr-FR" sz="2000" spc="-1" strike="noStrike">
              <a:solidFill>
                <a:srgbClr val="000000"/>
              </a:solidFill>
              <a:latin typeface="Calibri"/>
            </a:endParaRPr>
          </a:p>
          <a:p>
            <a:pPr lvl="6" marL="3024000" indent="-216000">
              <a:spcBef>
                <a:spcPts val="283"/>
              </a:spcBef>
              <a:buClr>
                <a:srgbClr val="000000"/>
              </a:buClr>
              <a:buSzPct val="45000"/>
              <a:buFont typeface="Wingdings" charset="2"/>
              <a:buChar char=""/>
            </a:pPr>
            <a:r>
              <a:rPr b="0" lang="fr-FR" sz="2000" spc="-1" strike="noStrike">
                <a:solidFill>
                  <a:srgbClr val="000000"/>
                </a:solidFill>
                <a:latin typeface="Calibri"/>
              </a:rPr>
              <a:t>Septième niveau de plan</a:t>
            </a:r>
            <a:endParaRPr b="0" lang="fr-FR" sz="2000" spc="-1" strike="noStrike">
              <a:solidFill>
                <a:srgbClr val="000000"/>
              </a:solidFill>
              <a:latin typeface="Calibri"/>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457200" y="274680"/>
            <a:ext cx="8229240" cy="1142640"/>
          </a:xfrm>
          <a:prstGeom prst="rect">
            <a:avLst/>
          </a:prstGeom>
          <a:noFill/>
          <a:ln w="0">
            <a:noFill/>
          </a:ln>
        </p:spPr>
        <p:txBody>
          <a:bodyPr anchor="ctr">
            <a:noAutofit/>
          </a:bodyPr>
          <a:p>
            <a:pPr indent="0" algn="ctr">
              <a:lnSpc>
                <a:spcPct val="100000"/>
              </a:lnSpc>
              <a:buNone/>
            </a:pPr>
            <a:r>
              <a:rPr b="0" lang="fr-FR" sz="4400" spc="-1" strike="noStrike">
                <a:solidFill>
                  <a:srgbClr val="000000"/>
                </a:solidFill>
                <a:latin typeface="Calibri"/>
              </a:rPr>
              <a:t>Modifiez le style du titre</a:t>
            </a:r>
            <a:endParaRPr b="0" lang="fr-FR" sz="4400" spc="-1" strike="noStrike">
              <a:solidFill>
                <a:srgbClr val="000000"/>
              </a:solidFill>
              <a:latin typeface="Calibri"/>
            </a:endParaRPr>
          </a:p>
        </p:txBody>
      </p:sp>
      <p:sp>
        <p:nvSpPr>
          <p:cNvPr id="42" name="PlaceHolder 2"/>
          <p:cNvSpPr>
            <a:spLocks noGrp="1"/>
          </p:cNvSpPr>
          <p:nvPr>
            <p:ph type="body"/>
          </p:nvPr>
        </p:nvSpPr>
        <p:spPr>
          <a:xfrm>
            <a:off x="457200" y="1600200"/>
            <a:ext cx="8229240" cy="4525560"/>
          </a:xfrm>
          <a:prstGeom prst="rect">
            <a:avLst/>
          </a:prstGeom>
          <a:noFill/>
          <a:ln w="0">
            <a:noFill/>
          </a:ln>
        </p:spPr>
        <p:txBody>
          <a:bodyPr anchor="t">
            <a:noAutofit/>
          </a:bodyPr>
          <a:p>
            <a:pPr marL="343080" indent="-343080">
              <a:lnSpc>
                <a:spcPct val="100000"/>
              </a:lnSpc>
              <a:spcBef>
                <a:spcPts val="641"/>
              </a:spcBef>
              <a:buClr>
                <a:srgbClr val="000000"/>
              </a:buClr>
              <a:buFont typeface="Arial"/>
              <a:buChar char="•"/>
            </a:pPr>
            <a:r>
              <a:rPr b="0" lang="fr-FR" sz="3200" spc="-1" strike="noStrike">
                <a:solidFill>
                  <a:srgbClr val="000000"/>
                </a:solidFill>
                <a:latin typeface="Calibri"/>
              </a:rPr>
              <a:t>Modifiez les styles du texte du masque</a:t>
            </a:r>
            <a:endParaRPr b="0" lang="fr-FR" sz="3200" spc="-1" strike="noStrike">
              <a:solidFill>
                <a:srgbClr val="000000"/>
              </a:solidFill>
              <a:latin typeface="Calibri"/>
            </a:endParaRPr>
          </a:p>
          <a:p>
            <a:pPr lvl="1" marL="743040" indent="-285840">
              <a:lnSpc>
                <a:spcPct val="100000"/>
              </a:lnSpc>
              <a:spcBef>
                <a:spcPts val="561"/>
              </a:spcBef>
              <a:buClr>
                <a:srgbClr val="000000"/>
              </a:buClr>
              <a:buFont typeface="Arial"/>
              <a:buChar char="–"/>
            </a:pPr>
            <a:r>
              <a:rPr b="0" lang="fr-FR" sz="2800" spc="-1" strike="noStrike">
                <a:solidFill>
                  <a:srgbClr val="000000"/>
                </a:solidFill>
                <a:latin typeface="Calibri"/>
              </a:rPr>
              <a:t>Deuxième niveau</a:t>
            </a:r>
            <a:endParaRPr b="0" lang="fr-FR" sz="2800" spc="-1" strike="noStrike">
              <a:solidFill>
                <a:srgbClr val="000000"/>
              </a:solidFill>
              <a:latin typeface="Calibri"/>
            </a:endParaRPr>
          </a:p>
          <a:p>
            <a:pPr lvl="2" marL="1143000" indent="-228600">
              <a:lnSpc>
                <a:spcPct val="100000"/>
              </a:lnSpc>
              <a:spcBef>
                <a:spcPts val="479"/>
              </a:spcBef>
              <a:buClr>
                <a:srgbClr val="000000"/>
              </a:buClr>
              <a:buFont typeface="Arial"/>
              <a:buChar char="•"/>
            </a:pPr>
            <a:r>
              <a:rPr b="0" lang="fr-FR" sz="2400" spc="-1" strike="noStrike">
                <a:solidFill>
                  <a:srgbClr val="000000"/>
                </a:solidFill>
                <a:latin typeface="Calibri"/>
              </a:rPr>
              <a:t>Troisième niveau</a:t>
            </a:r>
            <a:endParaRPr b="0" lang="fr-FR" sz="2400" spc="-1" strike="noStrike">
              <a:solidFill>
                <a:srgbClr val="000000"/>
              </a:solidFill>
              <a:latin typeface="Calibri"/>
            </a:endParaRPr>
          </a:p>
          <a:p>
            <a:pPr lvl="3" marL="1600200" indent="-228600">
              <a:lnSpc>
                <a:spcPct val="100000"/>
              </a:lnSpc>
              <a:spcBef>
                <a:spcPts val="400"/>
              </a:spcBef>
              <a:buClr>
                <a:srgbClr val="000000"/>
              </a:buClr>
              <a:buFont typeface="Arial"/>
              <a:buChar char="–"/>
            </a:pPr>
            <a:r>
              <a:rPr b="0" lang="fr-FR" sz="2000" spc="-1" strike="noStrike">
                <a:solidFill>
                  <a:srgbClr val="000000"/>
                </a:solidFill>
                <a:latin typeface="Calibri"/>
              </a:rPr>
              <a:t>Quatrième niveau</a:t>
            </a:r>
            <a:endParaRPr b="0" lang="fr-FR" sz="2000" spc="-1" strike="noStrike">
              <a:solidFill>
                <a:srgbClr val="000000"/>
              </a:solidFill>
              <a:latin typeface="Calibri"/>
            </a:endParaRPr>
          </a:p>
          <a:p>
            <a:pPr lvl="4" marL="2057400" indent="-228600">
              <a:lnSpc>
                <a:spcPct val="100000"/>
              </a:lnSpc>
              <a:spcBef>
                <a:spcPts val="400"/>
              </a:spcBef>
              <a:buClr>
                <a:srgbClr val="000000"/>
              </a:buClr>
              <a:buFont typeface="Arial"/>
              <a:buChar char="»"/>
            </a:pPr>
            <a:r>
              <a:rPr b="0" lang="fr-FR" sz="2000" spc="-1" strike="noStrike">
                <a:solidFill>
                  <a:srgbClr val="000000"/>
                </a:solidFill>
                <a:latin typeface="Calibri"/>
              </a:rPr>
              <a:t>Cinquième niveau</a:t>
            </a:r>
            <a:endParaRPr b="0" lang="fr-FR" sz="2000" spc="-1" strike="noStrike">
              <a:solidFill>
                <a:srgbClr val="000000"/>
              </a:solidFill>
              <a:latin typeface="Calibri"/>
            </a:endParaRPr>
          </a:p>
        </p:txBody>
      </p:sp>
      <p:sp>
        <p:nvSpPr>
          <p:cNvPr id="43" name="PlaceHolder 3"/>
          <p:cNvSpPr>
            <a:spLocks noGrp="1"/>
          </p:cNvSpPr>
          <p:nvPr>
            <p:ph type="dt" idx="4"/>
          </p:nvPr>
        </p:nvSpPr>
        <p:spPr>
          <a:xfrm>
            <a:off x="457200" y="6356520"/>
            <a:ext cx="2133360" cy="364680"/>
          </a:xfrm>
          <a:prstGeom prst="rect">
            <a:avLst/>
          </a:prstGeom>
          <a:noFill/>
          <a:ln w="0">
            <a:noFill/>
          </a:ln>
        </p:spPr>
        <p:txBody>
          <a:bodyPr anchor="ctr">
            <a:noAutofit/>
          </a:bodyPr>
          <a:lstStyle>
            <a:lvl1pPr indent="0">
              <a:lnSpc>
                <a:spcPct val="100000"/>
              </a:lnSpc>
              <a:buNone/>
              <a:defRPr b="0" lang="fr-FR" sz="1200" spc="-1" strike="noStrike">
                <a:solidFill>
                  <a:srgbClr val="8b8b8b"/>
                </a:solidFill>
                <a:latin typeface="Calibri"/>
              </a:defRPr>
            </a:lvl1pPr>
          </a:lstStyle>
          <a:p>
            <a:pPr indent="0">
              <a:lnSpc>
                <a:spcPct val="100000"/>
              </a:lnSpc>
              <a:buNone/>
            </a:pPr>
            <a:r>
              <a:rPr b="0" lang="fr-FR" sz="1200" spc="-1" strike="noStrike">
                <a:solidFill>
                  <a:srgbClr val="8b8b8b"/>
                </a:solidFill>
                <a:latin typeface="Calibri"/>
              </a:rPr>
              <a:t>&lt;date/heure&gt;</a:t>
            </a:r>
            <a:endParaRPr b="0" lang="fr-FR" sz="1200" spc="-1" strike="noStrike">
              <a:solidFill>
                <a:srgbClr val="000000"/>
              </a:solidFill>
              <a:latin typeface="Times New Roman"/>
            </a:endParaRPr>
          </a:p>
        </p:txBody>
      </p:sp>
      <p:sp>
        <p:nvSpPr>
          <p:cNvPr id="44" name="PlaceHolder 4"/>
          <p:cNvSpPr>
            <a:spLocks noGrp="1"/>
          </p:cNvSpPr>
          <p:nvPr>
            <p:ph type="ftr" idx="5"/>
          </p:nvPr>
        </p:nvSpPr>
        <p:spPr>
          <a:xfrm>
            <a:off x="3124080" y="6356520"/>
            <a:ext cx="2895120" cy="364680"/>
          </a:xfrm>
          <a:prstGeom prst="rect">
            <a:avLst/>
          </a:prstGeom>
          <a:noFill/>
          <a:ln w="0">
            <a:noFill/>
          </a:ln>
        </p:spPr>
        <p:txBody>
          <a:bodyPr anchor="ctr">
            <a:noAutofit/>
          </a:bodyPr>
          <a:lstStyle>
            <a:lvl1pPr indent="0" algn="ctr">
              <a:buNone/>
              <a:defRPr b="0" lang="fr-FR" sz="1400" spc="-1" strike="noStrike">
                <a:solidFill>
                  <a:srgbClr val="000000"/>
                </a:solidFill>
                <a:latin typeface="Times New Roman"/>
              </a:defRPr>
            </a:lvl1pPr>
          </a:lstStyle>
          <a:p>
            <a:pPr indent="0" algn="ctr">
              <a:buNone/>
            </a:pPr>
            <a:r>
              <a:rPr b="0" lang="fr-FR" sz="1400" spc="-1" strike="noStrike">
                <a:solidFill>
                  <a:srgbClr val="000000"/>
                </a:solidFill>
                <a:latin typeface="Times New Roman"/>
              </a:rPr>
              <a:t>&lt;pied de page&gt;</a:t>
            </a:r>
            <a:endParaRPr b="0" lang="fr-FR" sz="1400" spc="-1" strike="noStrike">
              <a:solidFill>
                <a:srgbClr val="000000"/>
              </a:solidFill>
              <a:latin typeface="Times New Roman"/>
            </a:endParaRPr>
          </a:p>
        </p:txBody>
      </p:sp>
      <p:sp>
        <p:nvSpPr>
          <p:cNvPr id="45" name="PlaceHolder 5"/>
          <p:cNvSpPr>
            <a:spLocks noGrp="1"/>
          </p:cNvSpPr>
          <p:nvPr>
            <p:ph type="sldNum" idx="6"/>
          </p:nvPr>
        </p:nvSpPr>
        <p:spPr>
          <a:xfrm>
            <a:off x="6553080" y="6356520"/>
            <a:ext cx="2133360" cy="364680"/>
          </a:xfrm>
          <a:prstGeom prst="rect">
            <a:avLst/>
          </a:prstGeom>
          <a:noFill/>
          <a:ln w="0">
            <a:noFill/>
          </a:ln>
        </p:spPr>
        <p:txBody>
          <a:bodyPr anchor="ctr">
            <a:noAutofit/>
          </a:bodyPr>
          <a:lstStyle>
            <a:lvl1pPr indent="0" algn="r">
              <a:lnSpc>
                <a:spcPct val="100000"/>
              </a:lnSpc>
              <a:buNone/>
              <a:defRPr b="0" lang="fr-FR" sz="1200" spc="-1" strike="noStrike">
                <a:solidFill>
                  <a:srgbClr val="8b8b8b"/>
                </a:solidFill>
                <a:latin typeface="Calibri"/>
              </a:defRPr>
            </a:lvl1pPr>
          </a:lstStyle>
          <a:p>
            <a:pPr indent="0" algn="r">
              <a:lnSpc>
                <a:spcPct val="100000"/>
              </a:lnSpc>
              <a:buNone/>
            </a:pPr>
            <a:fld id="{1A246647-1E8C-41E9-99CA-F0F7B30365AC}" type="slidenum">
              <a:rPr b="0" lang="fr-FR" sz="1200" spc="-1" strike="noStrike">
                <a:solidFill>
                  <a:srgbClr val="8b8b8b"/>
                </a:solidFill>
                <a:latin typeface="Calibri"/>
              </a:rPr>
              <a:t>&lt;numéro&gt;</a:t>
            </a:fld>
            <a:endParaRPr b="0" lang="fr-FR" sz="12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2" name="PlaceHolder 1"/>
          <p:cNvSpPr>
            <a:spLocks noGrp="1"/>
          </p:cNvSpPr>
          <p:nvPr>
            <p:ph type="title"/>
          </p:nvPr>
        </p:nvSpPr>
        <p:spPr>
          <a:xfrm>
            <a:off x="457200" y="274680"/>
            <a:ext cx="8229240" cy="1142640"/>
          </a:xfrm>
          <a:prstGeom prst="rect">
            <a:avLst/>
          </a:prstGeom>
          <a:noFill/>
          <a:ln w="0">
            <a:noFill/>
          </a:ln>
        </p:spPr>
        <p:txBody>
          <a:bodyPr anchor="ctr">
            <a:noAutofit/>
          </a:bodyPr>
          <a:p>
            <a:pPr indent="0" algn="ctr">
              <a:lnSpc>
                <a:spcPct val="100000"/>
              </a:lnSpc>
              <a:buNone/>
            </a:pPr>
            <a:r>
              <a:rPr b="0" lang="fr-FR" sz="4400" spc="-1" strike="noStrike">
                <a:solidFill>
                  <a:srgbClr val="000000"/>
                </a:solidFill>
                <a:latin typeface="Calibri"/>
              </a:rPr>
              <a:t>Modifiez le style du titre</a:t>
            </a:r>
            <a:endParaRPr b="0" lang="fr-FR" sz="4400" spc="-1" strike="noStrike">
              <a:solidFill>
                <a:srgbClr val="000000"/>
              </a:solidFill>
              <a:latin typeface="Calibri"/>
            </a:endParaRPr>
          </a:p>
        </p:txBody>
      </p:sp>
      <p:sp>
        <p:nvSpPr>
          <p:cNvPr id="83" name="PlaceHolder 2"/>
          <p:cNvSpPr>
            <a:spLocks noGrp="1"/>
          </p:cNvSpPr>
          <p:nvPr>
            <p:ph type="body"/>
          </p:nvPr>
        </p:nvSpPr>
        <p:spPr>
          <a:xfrm>
            <a:off x="457200" y="1600200"/>
            <a:ext cx="4038120" cy="4525560"/>
          </a:xfrm>
          <a:prstGeom prst="rect">
            <a:avLst/>
          </a:prstGeom>
          <a:noFill/>
          <a:ln w="0">
            <a:noFill/>
          </a:ln>
        </p:spPr>
        <p:txBody>
          <a:bodyPr anchor="t">
            <a:noAutofit/>
          </a:bodyPr>
          <a:p>
            <a:pPr marL="343080" indent="-343080">
              <a:lnSpc>
                <a:spcPct val="100000"/>
              </a:lnSpc>
              <a:spcBef>
                <a:spcPts val="561"/>
              </a:spcBef>
              <a:buClr>
                <a:srgbClr val="000000"/>
              </a:buClr>
              <a:buFont typeface="Arial"/>
              <a:buChar char="•"/>
            </a:pPr>
            <a:r>
              <a:rPr b="0" lang="fr-FR" sz="2800" spc="-1" strike="noStrike">
                <a:solidFill>
                  <a:srgbClr val="000000"/>
                </a:solidFill>
                <a:latin typeface="Calibri"/>
              </a:rPr>
              <a:t>Modifiez les styles du texte du masque</a:t>
            </a:r>
            <a:endParaRPr b="0" lang="fr-FR" sz="2800" spc="-1" strike="noStrike">
              <a:solidFill>
                <a:srgbClr val="000000"/>
              </a:solidFill>
              <a:latin typeface="Calibri"/>
            </a:endParaRPr>
          </a:p>
          <a:p>
            <a:pPr lvl="1" marL="743040" indent="-285840">
              <a:lnSpc>
                <a:spcPct val="100000"/>
              </a:lnSpc>
              <a:spcBef>
                <a:spcPts val="479"/>
              </a:spcBef>
              <a:buClr>
                <a:srgbClr val="000000"/>
              </a:buClr>
              <a:buFont typeface="Arial"/>
              <a:buChar char="–"/>
            </a:pPr>
            <a:r>
              <a:rPr b="0" lang="fr-FR" sz="2400" spc="-1" strike="noStrike">
                <a:solidFill>
                  <a:srgbClr val="000000"/>
                </a:solidFill>
                <a:latin typeface="Calibri"/>
              </a:rPr>
              <a:t>Deuxième niveau</a:t>
            </a:r>
            <a:endParaRPr b="0" lang="fr-FR" sz="2400" spc="-1" strike="noStrike">
              <a:solidFill>
                <a:srgbClr val="000000"/>
              </a:solidFill>
              <a:latin typeface="Calibri"/>
            </a:endParaRPr>
          </a:p>
          <a:p>
            <a:pPr lvl="2" marL="1143000" indent="-228600">
              <a:lnSpc>
                <a:spcPct val="100000"/>
              </a:lnSpc>
              <a:spcBef>
                <a:spcPts val="400"/>
              </a:spcBef>
              <a:buClr>
                <a:srgbClr val="000000"/>
              </a:buClr>
              <a:buFont typeface="Arial"/>
              <a:buChar char="•"/>
            </a:pPr>
            <a:r>
              <a:rPr b="0" lang="fr-FR" sz="2000" spc="-1" strike="noStrike">
                <a:solidFill>
                  <a:srgbClr val="000000"/>
                </a:solidFill>
                <a:latin typeface="Calibri"/>
              </a:rPr>
              <a:t>Troisième niveau</a:t>
            </a:r>
            <a:endParaRPr b="0" lang="fr-FR" sz="2000" spc="-1" strike="noStrike">
              <a:solidFill>
                <a:srgbClr val="000000"/>
              </a:solidFill>
              <a:latin typeface="Calibri"/>
            </a:endParaRPr>
          </a:p>
          <a:p>
            <a:pPr lvl="3" marL="1600200" indent="-228600">
              <a:lnSpc>
                <a:spcPct val="100000"/>
              </a:lnSpc>
              <a:spcBef>
                <a:spcPts val="360"/>
              </a:spcBef>
              <a:buClr>
                <a:srgbClr val="000000"/>
              </a:buClr>
              <a:buFont typeface="Arial"/>
              <a:buChar char="–"/>
            </a:pPr>
            <a:r>
              <a:rPr b="0" lang="fr-FR" sz="1800" spc="-1" strike="noStrike">
                <a:solidFill>
                  <a:srgbClr val="000000"/>
                </a:solidFill>
                <a:latin typeface="Calibri"/>
              </a:rPr>
              <a:t>Quatrième niveau</a:t>
            </a:r>
            <a:endParaRPr b="0" lang="fr-FR" sz="1800" spc="-1" strike="noStrike">
              <a:solidFill>
                <a:srgbClr val="000000"/>
              </a:solidFill>
              <a:latin typeface="Calibri"/>
            </a:endParaRPr>
          </a:p>
          <a:p>
            <a:pPr lvl="4" marL="2057400" indent="-228600">
              <a:lnSpc>
                <a:spcPct val="100000"/>
              </a:lnSpc>
              <a:spcBef>
                <a:spcPts val="360"/>
              </a:spcBef>
              <a:buClr>
                <a:srgbClr val="000000"/>
              </a:buClr>
              <a:buFont typeface="Arial"/>
              <a:buChar char="»"/>
            </a:pPr>
            <a:r>
              <a:rPr b="0" lang="fr-FR" sz="1800" spc="-1" strike="noStrike">
                <a:solidFill>
                  <a:srgbClr val="000000"/>
                </a:solidFill>
                <a:latin typeface="Calibri"/>
              </a:rPr>
              <a:t>Cinquième niveau</a:t>
            </a:r>
            <a:endParaRPr b="0" lang="fr-FR" sz="1800" spc="-1" strike="noStrike">
              <a:solidFill>
                <a:srgbClr val="000000"/>
              </a:solidFill>
              <a:latin typeface="Calibri"/>
            </a:endParaRPr>
          </a:p>
        </p:txBody>
      </p:sp>
      <p:sp>
        <p:nvSpPr>
          <p:cNvPr id="84" name="PlaceHolder 3"/>
          <p:cNvSpPr>
            <a:spLocks noGrp="1"/>
          </p:cNvSpPr>
          <p:nvPr>
            <p:ph type="body"/>
          </p:nvPr>
        </p:nvSpPr>
        <p:spPr>
          <a:xfrm>
            <a:off x="4648320" y="1600200"/>
            <a:ext cx="4038120" cy="4525560"/>
          </a:xfrm>
          <a:prstGeom prst="rect">
            <a:avLst/>
          </a:prstGeom>
          <a:noFill/>
          <a:ln w="0">
            <a:noFill/>
          </a:ln>
        </p:spPr>
        <p:txBody>
          <a:bodyPr anchor="t">
            <a:noAutofit/>
          </a:bodyPr>
          <a:p>
            <a:pPr marL="343080" indent="-343080">
              <a:lnSpc>
                <a:spcPct val="100000"/>
              </a:lnSpc>
              <a:spcBef>
                <a:spcPts val="561"/>
              </a:spcBef>
              <a:buClr>
                <a:srgbClr val="000000"/>
              </a:buClr>
              <a:buFont typeface="Arial"/>
              <a:buChar char="•"/>
            </a:pPr>
            <a:r>
              <a:rPr b="0" lang="fr-FR" sz="2800" spc="-1" strike="noStrike">
                <a:solidFill>
                  <a:srgbClr val="000000"/>
                </a:solidFill>
                <a:latin typeface="Calibri"/>
              </a:rPr>
              <a:t>Modifiez les styles du texte du masque</a:t>
            </a:r>
            <a:endParaRPr b="0" lang="fr-FR" sz="2800" spc="-1" strike="noStrike">
              <a:solidFill>
                <a:srgbClr val="000000"/>
              </a:solidFill>
              <a:latin typeface="Calibri"/>
            </a:endParaRPr>
          </a:p>
          <a:p>
            <a:pPr lvl="1" marL="743040" indent="-285840">
              <a:lnSpc>
                <a:spcPct val="100000"/>
              </a:lnSpc>
              <a:spcBef>
                <a:spcPts val="479"/>
              </a:spcBef>
              <a:buClr>
                <a:srgbClr val="000000"/>
              </a:buClr>
              <a:buFont typeface="Arial"/>
              <a:buChar char="–"/>
            </a:pPr>
            <a:r>
              <a:rPr b="0" lang="fr-FR" sz="2400" spc="-1" strike="noStrike">
                <a:solidFill>
                  <a:srgbClr val="000000"/>
                </a:solidFill>
                <a:latin typeface="Calibri"/>
              </a:rPr>
              <a:t>Deuxième niveau</a:t>
            </a:r>
            <a:endParaRPr b="0" lang="fr-FR" sz="2400" spc="-1" strike="noStrike">
              <a:solidFill>
                <a:srgbClr val="000000"/>
              </a:solidFill>
              <a:latin typeface="Calibri"/>
            </a:endParaRPr>
          </a:p>
          <a:p>
            <a:pPr lvl="2" marL="1143000" indent="-228600">
              <a:lnSpc>
                <a:spcPct val="100000"/>
              </a:lnSpc>
              <a:spcBef>
                <a:spcPts val="400"/>
              </a:spcBef>
              <a:buClr>
                <a:srgbClr val="000000"/>
              </a:buClr>
              <a:buFont typeface="Arial"/>
              <a:buChar char="•"/>
            </a:pPr>
            <a:r>
              <a:rPr b="0" lang="fr-FR" sz="2000" spc="-1" strike="noStrike">
                <a:solidFill>
                  <a:srgbClr val="000000"/>
                </a:solidFill>
                <a:latin typeface="Calibri"/>
              </a:rPr>
              <a:t>Troisième niveau</a:t>
            </a:r>
            <a:endParaRPr b="0" lang="fr-FR" sz="2000" spc="-1" strike="noStrike">
              <a:solidFill>
                <a:srgbClr val="000000"/>
              </a:solidFill>
              <a:latin typeface="Calibri"/>
            </a:endParaRPr>
          </a:p>
          <a:p>
            <a:pPr lvl="3" marL="1600200" indent="-228600">
              <a:lnSpc>
                <a:spcPct val="100000"/>
              </a:lnSpc>
              <a:spcBef>
                <a:spcPts val="360"/>
              </a:spcBef>
              <a:buClr>
                <a:srgbClr val="000000"/>
              </a:buClr>
              <a:buFont typeface="Arial"/>
              <a:buChar char="–"/>
            </a:pPr>
            <a:r>
              <a:rPr b="0" lang="fr-FR" sz="1800" spc="-1" strike="noStrike">
                <a:solidFill>
                  <a:srgbClr val="000000"/>
                </a:solidFill>
                <a:latin typeface="Calibri"/>
              </a:rPr>
              <a:t>Quatrième niveau</a:t>
            </a:r>
            <a:endParaRPr b="0" lang="fr-FR" sz="1800" spc="-1" strike="noStrike">
              <a:solidFill>
                <a:srgbClr val="000000"/>
              </a:solidFill>
              <a:latin typeface="Calibri"/>
            </a:endParaRPr>
          </a:p>
          <a:p>
            <a:pPr lvl="4" marL="2057400" indent="-228600">
              <a:lnSpc>
                <a:spcPct val="100000"/>
              </a:lnSpc>
              <a:spcBef>
                <a:spcPts val="360"/>
              </a:spcBef>
              <a:buClr>
                <a:srgbClr val="000000"/>
              </a:buClr>
              <a:buFont typeface="Arial"/>
              <a:buChar char="»"/>
            </a:pPr>
            <a:r>
              <a:rPr b="0" lang="fr-FR" sz="1800" spc="-1" strike="noStrike">
                <a:solidFill>
                  <a:srgbClr val="000000"/>
                </a:solidFill>
                <a:latin typeface="Calibri"/>
              </a:rPr>
              <a:t>Cinquième niveau</a:t>
            </a:r>
            <a:endParaRPr b="0" lang="fr-FR" sz="1800" spc="-1" strike="noStrike">
              <a:solidFill>
                <a:srgbClr val="000000"/>
              </a:solidFill>
              <a:latin typeface="Calibri"/>
            </a:endParaRPr>
          </a:p>
        </p:txBody>
      </p:sp>
      <p:sp>
        <p:nvSpPr>
          <p:cNvPr id="85" name="PlaceHolder 4"/>
          <p:cNvSpPr>
            <a:spLocks noGrp="1"/>
          </p:cNvSpPr>
          <p:nvPr>
            <p:ph type="dt" idx="7"/>
          </p:nvPr>
        </p:nvSpPr>
        <p:spPr>
          <a:xfrm>
            <a:off x="457200" y="6356520"/>
            <a:ext cx="2133360" cy="364680"/>
          </a:xfrm>
          <a:prstGeom prst="rect">
            <a:avLst/>
          </a:prstGeom>
          <a:noFill/>
          <a:ln w="0">
            <a:noFill/>
          </a:ln>
        </p:spPr>
        <p:txBody>
          <a:bodyPr anchor="ctr">
            <a:noAutofit/>
          </a:bodyPr>
          <a:lstStyle>
            <a:lvl1pPr indent="0">
              <a:lnSpc>
                <a:spcPct val="100000"/>
              </a:lnSpc>
              <a:buNone/>
              <a:defRPr b="0" lang="fr-FR" sz="1200" spc="-1" strike="noStrike">
                <a:solidFill>
                  <a:srgbClr val="8b8b8b"/>
                </a:solidFill>
                <a:latin typeface="Calibri"/>
              </a:defRPr>
            </a:lvl1pPr>
          </a:lstStyle>
          <a:p>
            <a:pPr indent="0">
              <a:lnSpc>
                <a:spcPct val="100000"/>
              </a:lnSpc>
              <a:buNone/>
            </a:pPr>
            <a:r>
              <a:rPr b="0" lang="fr-FR" sz="1200" spc="-1" strike="noStrike">
                <a:solidFill>
                  <a:srgbClr val="8b8b8b"/>
                </a:solidFill>
                <a:latin typeface="Calibri"/>
              </a:rPr>
              <a:t>&lt;date/heure&gt;</a:t>
            </a:r>
            <a:endParaRPr b="0" lang="fr-FR" sz="1200" spc="-1" strike="noStrike">
              <a:solidFill>
                <a:srgbClr val="000000"/>
              </a:solidFill>
              <a:latin typeface="Times New Roman"/>
            </a:endParaRPr>
          </a:p>
        </p:txBody>
      </p:sp>
      <p:sp>
        <p:nvSpPr>
          <p:cNvPr id="86" name="PlaceHolder 5"/>
          <p:cNvSpPr>
            <a:spLocks noGrp="1"/>
          </p:cNvSpPr>
          <p:nvPr>
            <p:ph type="ftr" idx="8"/>
          </p:nvPr>
        </p:nvSpPr>
        <p:spPr>
          <a:xfrm>
            <a:off x="3124080" y="6356520"/>
            <a:ext cx="2895120" cy="364680"/>
          </a:xfrm>
          <a:prstGeom prst="rect">
            <a:avLst/>
          </a:prstGeom>
          <a:noFill/>
          <a:ln w="0">
            <a:noFill/>
          </a:ln>
        </p:spPr>
        <p:txBody>
          <a:bodyPr anchor="ctr">
            <a:noAutofit/>
          </a:bodyPr>
          <a:lstStyle>
            <a:lvl1pPr indent="0" algn="ctr">
              <a:buNone/>
              <a:defRPr b="0" lang="fr-FR" sz="1400" spc="-1" strike="noStrike">
                <a:solidFill>
                  <a:srgbClr val="000000"/>
                </a:solidFill>
                <a:latin typeface="Times New Roman"/>
              </a:defRPr>
            </a:lvl1pPr>
          </a:lstStyle>
          <a:p>
            <a:pPr indent="0" algn="ctr">
              <a:buNone/>
            </a:pPr>
            <a:r>
              <a:rPr b="0" lang="fr-FR" sz="1400" spc="-1" strike="noStrike">
                <a:solidFill>
                  <a:srgbClr val="000000"/>
                </a:solidFill>
                <a:latin typeface="Times New Roman"/>
              </a:rPr>
              <a:t>&lt;pied de page&gt;</a:t>
            </a:r>
            <a:endParaRPr b="0" lang="fr-FR" sz="1400" spc="-1" strike="noStrike">
              <a:solidFill>
                <a:srgbClr val="000000"/>
              </a:solidFill>
              <a:latin typeface="Times New Roman"/>
            </a:endParaRPr>
          </a:p>
        </p:txBody>
      </p:sp>
      <p:sp>
        <p:nvSpPr>
          <p:cNvPr id="87" name="PlaceHolder 6"/>
          <p:cNvSpPr>
            <a:spLocks noGrp="1"/>
          </p:cNvSpPr>
          <p:nvPr>
            <p:ph type="sldNum" idx="9"/>
          </p:nvPr>
        </p:nvSpPr>
        <p:spPr>
          <a:xfrm>
            <a:off x="6553080" y="6356520"/>
            <a:ext cx="2133360" cy="364680"/>
          </a:xfrm>
          <a:prstGeom prst="rect">
            <a:avLst/>
          </a:prstGeom>
          <a:noFill/>
          <a:ln w="0">
            <a:noFill/>
          </a:ln>
        </p:spPr>
        <p:txBody>
          <a:bodyPr anchor="ctr">
            <a:noAutofit/>
          </a:bodyPr>
          <a:lstStyle>
            <a:lvl1pPr indent="0" algn="r">
              <a:lnSpc>
                <a:spcPct val="100000"/>
              </a:lnSpc>
              <a:buNone/>
              <a:defRPr b="0" lang="fr-FR" sz="1200" spc="-1" strike="noStrike">
                <a:solidFill>
                  <a:srgbClr val="8b8b8b"/>
                </a:solidFill>
                <a:latin typeface="Calibri"/>
              </a:defRPr>
            </a:lvl1pPr>
          </a:lstStyle>
          <a:p>
            <a:pPr indent="0" algn="r">
              <a:lnSpc>
                <a:spcPct val="100000"/>
              </a:lnSpc>
              <a:buNone/>
            </a:pPr>
            <a:fld id="{CFC9ABAB-23E6-456A-B2A1-49263E90283A}" type="slidenum">
              <a:rPr b="0" lang="fr-FR" sz="1200" spc="-1" strike="noStrike">
                <a:solidFill>
                  <a:srgbClr val="8b8b8b"/>
                </a:solidFill>
                <a:latin typeface="Calibri"/>
              </a:rPr>
              <a:t>&lt;numéro&gt;</a:t>
            </a:fld>
            <a:endParaRPr b="0" lang="fr-FR" sz="12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0.xml"/>
</Relationships>
</file>

<file path=ppt/slides/_rels/slide11.xml.rels><?xml version="1.0" encoding="UTF-8"?>
<Relationships xmlns="http://schemas.openxmlformats.org/package/2006/relationships"><Relationship Id="rId1" Type="http://schemas.openxmlformats.org/officeDocument/2006/relationships/image" Target="../media/image3.wmf"/><Relationship Id="rId2" Type="http://schemas.openxmlformats.org/officeDocument/2006/relationships/slideLayout" Target="../slideLayouts/slideLayout13.xml"/><Relationship Id="rId3" Type="http://schemas.openxmlformats.org/officeDocument/2006/relationships/notesSlide" Target="../notesSlides/notesSlide11.xml"/>
</Relationships>
</file>

<file path=ppt/slides/_rels/slide12.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3.xml"/><Relationship Id="rId3" Type="http://schemas.openxmlformats.org/officeDocument/2006/relationships/notesSlide" Target="../notesSlides/notesSlide12.xml"/>
</Relationships>
</file>

<file path=ppt/slides/_rels/slide13.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image" Target="../media/image6.wmf"/><Relationship Id="rId3" Type="http://schemas.openxmlformats.org/officeDocument/2006/relationships/slideLayout" Target="../slideLayouts/slideLayout13.xml"/><Relationship Id="rId4" Type="http://schemas.openxmlformats.org/officeDocument/2006/relationships/notesSlide" Target="../notesSlides/notesSlide1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4.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5.xml"/>
</Relationships>
</file>

<file path=ppt/slides/_rels/slide16.xml.rels><?xml version="1.0" encoding="UTF-8"?>
<Relationships xmlns="http://schemas.openxmlformats.org/package/2006/relationships"><Relationship Id="rId1" Type="http://schemas.openxmlformats.org/officeDocument/2006/relationships/image" Target="../media/image7.wmf"/><Relationship Id="rId2" Type="http://schemas.openxmlformats.org/officeDocument/2006/relationships/slideLayout" Target="../slideLayouts/slideLayout13.xml"/><Relationship Id="rId3" Type="http://schemas.openxmlformats.org/officeDocument/2006/relationships/notesSlide" Target="../notesSlides/notesSlide16.xml"/>
</Relationships>
</file>

<file path=ppt/slides/_rels/slide17.xml.rels><?xml version="1.0" encoding="UTF-8"?>
<Relationships xmlns="http://schemas.openxmlformats.org/package/2006/relationships"><Relationship Id="rId1" Type="http://schemas.openxmlformats.org/officeDocument/2006/relationships/image" Target="../media/image8.png"/><Relationship Id="rId2" Type="http://schemas.openxmlformats.org/officeDocument/2006/relationships/slideLayout" Target="../slideLayouts/slideLayout13.xml"/><Relationship Id="rId3" Type="http://schemas.openxmlformats.org/officeDocument/2006/relationships/notesSlide" Target="../notesSlides/notesSlide17.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8.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28.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28.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28.xml"/>
</Relationships>
</file>

<file path=ppt/slides/_rels/slide22.xml.rels><?xml version="1.0" encoding="UTF-8"?>
<Relationships xmlns="http://schemas.openxmlformats.org/package/2006/relationships"><Relationship Id="rId1" Type="http://schemas.openxmlformats.org/officeDocument/2006/relationships/hyperlink" Target="https://www.bretagne.ars.sante.fr/media/42516/download?inline#:~:text=Gommes%20M&#226;cher%20lentement%20la%20gomme,Ensuite%20rem&#226;cher%20lentement%20la%20gomme" TargetMode="External"/><Relationship Id="rId2" Type="http://schemas.openxmlformats.org/officeDocument/2006/relationships/hyperlink" Target="https://www.cespharm.fr/prevention-sante/catalogue/Prise-en-charge-de-l-arret-du-tabac-conseiller-et-accompagner-role-du-pharmacien-brochure" TargetMode="External"/><Relationship Id="rId3" Type="http://schemas.openxmlformats.org/officeDocument/2006/relationships/hyperlink" Target="https://www.cespharm.fr/prevention-sante/catalogue/Prise-en-charge-de-l-arret-du-tabac-conseiller-et-accompagner-role-du-pharmacien-brochure" TargetMode="External"/><Relationship Id="rId4" Type="http://schemas.openxmlformats.org/officeDocument/2006/relationships/hyperlink" Target="https://www.pharmareco.fr/recommandations/arret-du-tabac" TargetMode="External"/><Relationship Id="rId5" Type="http://schemas.openxmlformats.org/officeDocument/2006/relationships/hyperlink" Target="https://www.pharmareco.fr/recommandations/arret-du-tabac" TargetMode="External"/><Relationship Id="rId6" Type="http://schemas.openxmlformats.org/officeDocument/2006/relationships/slideLayout" Target="../slideLayouts/slideLayout13.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slideLayout" Target="../slideLayouts/slideLayout13.xml"/><Relationship Id="rId3"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8.xml"/>
</Relationships>
</file>

<file path=ppt/slides/_rels/slide9.xml.rels><?xml version="1.0" encoding="UTF-8"?>
<Relationships xmlns="http://schemas.openxmlformats.org/package/2006/relationships"><Relationship Id="rId1" Type="http://schemas.openxmlformats.org/officeDocument/2006/relationships/image" Target="../media/image2.jpeg"/><Relationship Id="rId2" Type="http://schemas.openxmlformats.org/officeDocument/2006/relationships/slideLayout" Target="../slideLayouts/slideLayout13.xml"/><Relationship Id="rId3" Type="http://schemas.openxmlformats.org/officeDocument/2006/relationships/notesSlide" Target="../notesSlides/notesSlide9.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685800" y="2130480"/>
            <a:ext cx="7772040" cy="1469520"/>
          </a:xfrm>
          <a:prstGeom prst="rect">
            <a:avLst/>
          </a:prstGeom>
          <a:noFill/>
          <a:ln w="0">
            <a:noFill/>
          </a:ln>
        </p:spPr>
        <p:txBody>
          <a:bodyPr anchor="ctr">
            <a:noAutofit/>
          </a:bodyPr>
          <a:p>
            <a:pPr indent="0" algn="ctr">
              <a:lnSpc>
                <a:spcPct val="100000"/>
              </a:lnSpc>
              <a:buNone/>
            </a:pPr>
            <a:r>
              <a:rPr b="0" lang="fr-FR" sz="4400" spc="-1" strike="noStrike">
                <a:solidFill>
                  <a:srgbClr val="000000"/>
                </a:solidFill>
                <a:latin typeface="Calibri"/>
              </a:rPr>
              <a:t>Substituts Nicotiniques</a:t>
            </a:r>
            <a:endParaRPr b="0" lang="fr-FR" sz="4400" spc="-1" strike="noStrike">
              <a:solidFill>
                <a:srgbClr val="000000"/>
              </a:solidFill>
              <a:latin typeface="Calibri"/>
            </a:endParaRPr>
          </a:p>
        </p:txBody>
      </p:sp>
      <p:sp>
        <p:nvSpPr>
          <p:cNvPr id="131" name="PlaceHolder 2"/>
          <p:cNvSpPr>
            <a:spLocks noGrp="1"/>
          </p:cNvSpPr>
          <p:nvPr>
            <p:ph type="subTitle"/>
          </p:nvPr>
        </p:nvSpPr>
        <p:spPr>
          <a:xfrm>
            <a:off x="1371600" y="3886200"/>
            <a:ext cx="6400440" cy="1752120"/>
          </a:xfrm>
          <a:prstGeom prst="rect">
            <a:avLst/>
          </a:prstGeom>
          <a:noFill/>
          <a:ln w="0">
            <a:noFill/>
          </a:ln>
        </p:spPr>
        <p:txBody>
          <a:bodyPr anchor="t">
            <a:noAutofit/>
          </a:bodyPr>
          <a:p>
            <a:pPr indent="0" algn="ctr">
              <a:lnSpc>
                <a:spcPct val="100000"/>
              </a:lnSpc>
              <a:spcBef>
                <a:spcPts val="641"/>
              </a:spcBef>
              <a:buNone/>
              <a:tabLst>
                <a:tab algn="l" pos="0"/>
              </a:tabLst>
            </a:pPr>
            <a:r>
              <a:rPr b="0" lang="fr-FR" sz="3200" spc="-1" strike="noStrike">
                <a:solidFill>
                  <a:srgbClr val="8b8b8b"/>
                </a:solidFill>
                <a:latin typeface="Calibri"/>
              </a:rPr>
              <a:t>Alix DAYA</a:t>
            </a:r>
            <a:endParaRPr b="0" lang="fr-FR"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 name="PlaceHolder 1"/>
          <p:cNvSpPr>
            <a:spLocks noGrp="1"/>
          </p:cNvSpPr>
          <p:nvPr>
            <p:ph type="title"/>
          </p:nvPr>
        </p:nvSpPr>
        <p:spPr>
          <a:xfrm>
            <a:off x="457200" y="274680"/>
            <a:ext cx="8229240" cy="1142640"/>
          </a:xfrm>
          <a:prstGeom prst="rect">
            <a:avLst/>
          </a:prstGeom>
          <a:noFill/>
          <a:ln w="0">
            <a:noFill/>
          </a:ln>
        </p:spPr>
        <p:txBody>
          <a:bodyPr anchor="ctr">
            <a:noAutofit/>
          </a:bodyPr>
          <a:p>
            <a:pPr indent="0" algn="ctr">
              <a:lnSpc>
                <a:spcPct val="100000"/>
              </a:lnSpc>
              <a:buNone/>
            </a:pPr>
            <a:r>
              <a:rPr b="0" lang="fr-FR" sz="4400" spc="-1" strike="noStrike">
                <a:solidFill>
                  <a:srgbClr val="000000"/>
                </a:solidFill>
                <a:latin typeface="Calibri"/>
              </a:rPr>
              <a:t>Formes galéniques </a:t>
            </a:r>
            <a:endParaRPr b="0" lang="fr-FR" sz="4400" spc="-1" strike="noStrike">
              <a:solidFill>
                <a:srgbClr val="000000"/>
              </a:solidFill>
              <a:latin typeface="Calibri"/>
            </a:endParaRPr>
          </a:p>
        </p:txBody>
      </p:sp>
      <p:sp>
        <p:nvSpPr>
          <p:cNvPr id="151" name="PlaceHolder 2"/>
          <p:cNvSpPr>
            <a:spLocks noGrp="1"/>
          </p:cNvSpPr>
          <p:nvPr>
            <p:ph/>
          </p:nvPr>
        </p:nvSpPr>
        <p:spPr>
          <a:xfrm>
            <a:off x="457200" y="1600200"/>
            <a:ext cx="8229240" cy="4525560"/>
          </a:xfrm>
          <a:prstGeom prst="rect">
            <a:avLst/>
          </a:prstGeom>
          <a:noFill/>
          <a:ln w="0">
            <a:noFill/>
          </a:ln>
        </p:spPr>
        <p:txBody>
          <a:bodyPr anchor="t">
            <a:normAutofit/>
          </a:bodyPr>
          <a:p>
            <a:pPr marL="343080" indent="-343080">
              <a:lnSpc>
                <a:spcPct val="100000"/>
              </a:lnSpc>
              <a:spcBef>
                <a:spcPts val="641"/>
              </a:spcBef>
              <a:buClr>
                <a:srgbClr val="000000"/>
              </a:buClr>
              <a:buFont typeface="Arial"/>
              <a:buChar char="•"/>
            </a:pPr>
            <a:r>
              <a:rPr b="0" lang="fr-FR" sz="3200" spc="-1" strike="noStrike">
                <a:solidFill>
                  <a:srgbClr val="000000"/>
                </a:solidFill>
                <a:latin typeface="Calibri"/>
              </a:rPr>
              <a:t>Forme à LI : </a:t>
            </a:r>
            <a:endParaRPr b="0" lang="fr-FR" sz="3200" spc="-1" strike="noStrike">
              <a:solidFill>
                <a:srgbClr val="000000"/>
              </a:solidFill>
              <a:latin typeface="Calibri"/>
            </a:endParaRPr>
          </a:p>
          <a:p>
            <a:pPr lvl="1" marL="743040" indent="-285840">
              <a:lnSpc>
                <a:spcPct val="100000"/>
              </a:lnSpc>
              <a:spcBef>
                <a:spcPts val="561"/>
              </a:spcBef>
              <a:buClr>
                <a:srgbClr val="000000"/>
              </a:buClr>
              <a:buFont typeface="Arial"/>
              <a:buChar char="–"/>
            </a:pPr>
            <a:r>
              <a:rPr b="0" lang="fr-FR" sz="2800" spc="-1" strike="noStrike">
                <a:solidFill>
                  <a:srgbClr val="000000"/>
                </a:solidFill>
                <a:latin typeface="Calibri"/>
              </a:rPr>
              <a:t>Formes orales (Gommes, Pastilles, Comprimés à sucer, Inhaleur, comprimé sublingual et Spray buccal)</a:t>
            </a:r>
            <a:endParaRPr b="0" lang="fr-FR" sz="2800" spc="-1" strike="noStrike">
              <a:solidFill>
                <a:srgbClr val="000000"/>
              </a:solidFill>
              <a:latin typeface="Calibri"/>
            </a:endParaRPr>
          </a:p>
          <a:p>
            <a:pPr lvl="1" marL="743040" indent="-285840">
              <a:lnSpc>
                <a:spcPct val="100000"/>
              </a:lnSpc>
              <a:spcBef>
                <a:spcPts val="561"/>
              </a:spcBef>
              <a:buClr>
                <a:srgbClr val="000000"/>
              </a:buClr>
              <a:buFont typeface="Arial"/>
              <a:buChar char="–"/>
            </a:pPr>
            <a:r>
              <a:rPr b="0" lang="fr-FR" sz="2800" spc="-1" strike="noStrike">
                <a:solidFill>
                  <a:srgbClr val="000000"/>
                </a:solidFill>
                <a:latin typeface="Calibri"/>
              </a:rPr>
              <a:t>2 dosages différents :</a:t>
            </a:r>
            <a:endParaRPr b="0" lang="fr-FR" sz="2800" spc="-1" strike="noStrike">
              <a:solidFill>
                <a:srgbClr val="000000"/>
              </a:solidFill>
              <a:latin typeface="Calibri"/>
            </a:endParaRPr>
          </a:p>
          <a:p>
            <a:pPr lvl="2" marL="1143000" indent="-228600">
              <a:lnSpc>
                <a:spcPct val="100000"/>
              </a:lnSpc>
              <a:spcBef>
                <a:spcPts val="479"/>
              </a:spcBef>
              <a:buClr>
                <a:srgbClr val="000000"/>
              </a:buClr>
              <a:buFont typeface="Arial"/>
              <a:buChar char="•"/>
            </a:pPr>
            <a:r>
              <a:rPr b="0" lang="fr-FR" sz="2400" spc="-1" strike="noStrike">
                <a:solidFill>
                  <a:srgbClr val="000000"/>
                </a:solidFill>
                <a:latin typeface="Calibri"/>
              </a:rPr>
              <a:t>Faible : 1,5 à 2mg</a:t>
            </a:r>
            <a:endParaRPr b="0" lang="fr-FR" sz="2400" spc="-1" strike="noStrike">
              <a:solidFill>
                <a:srgbClr val="000000"/>
              </a:solidFill>
              <a:latin typeface="Calibri"/>
            </a:endParaRPr>
          </a:p>
          <a:p>
            <a:pPr lvl="2" marL="1143000" indent="-228600">
              <a:lnSpc>
                <a:spcPct val="100000"/>
              </a:lnSpc>
              <a:spcBef>
                <a:spcPts val="479"/>
              </a:spcBef>
              <a:buClr>
                <a:srgbClr val="000000"/>
              </a:buClr>
              <a:buFont typeface="Arial"/>
              <a:buChar char="•"/>
            </a:pPr>
            <a:r>
              <a:rPr b="0" lang="fr-FR" sz="2400" spc="-1" strike="noStrike">
                <a:solidFill>
                  <a:srgbClr val="000000"/>
                </a:solidFill>
                <a:latin typeface="Calibri"/>
              </a:rPr>
              <a:t>Fort : 2,5 à 4mg</a:t>
            </a:r>
            <a:endParaRPr b="0" lang="fr-FR" sz="2400" spc="-1" strike="noStrike">
              <a:solidFill>
                <a:srgbClr val="000000"/>
              </a:solidFill>
              <a:latin typeface="Calibri"/>
            </a:endParaRPr>
          </a:p>
          <a:p>
            <a:pPr lvl="1" marL="743040" indent="-285840">
              <a:lnSpc>
                <a:spcPct val="100000"/>
              </a:lnSpc>
              <a:spcBef>
                <a:spcPts val="561"/>
              </a:spcBef>
              <a:buClr>
                <a:srgbClr val="000000"/>
              </a:buClr>
              <a:buFont typeface="Arial"/>
              <a:buChar char="–"/>
            </a:pPr>
            <a:r>
              <a:rPr b="0" lang="fr-FR" sz="2800" spc="-1" strike="noStrike">
                <a:solidFill>
                  <a:srgbClr val="000000"/>
                </a:solidFill>
                <a:latin typeface="Calibri"/>
              </a:rPr>
              <a:t>ATTENTION DEGLUTITON : EI ++</a:t>
            </a:r>
            <a:endParaRPr b="0" lang="fr-FR" sz="2800" spc="-1" strike="noStrike">
              <a:solidFill>
                <a:srgbClr val="000000"/>
              </a:solidFill>
              <a:latin typeface="Calibri"/>
            </a:endParaRPr>
          </a:p>
          <a:p>
            <a:pPr indent="0">
              <a:lnSpc>
                <a:spcPct val="100000"/>
              </a:lnSpc>
              <a:spcBef>
                <a:spcPts val="641"/>
              </a:spcBef>
              <a:buNone/>
            </a:pPr>
            <a:endParaRPr b="0" lang="fr-FR" sz="32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 name="PlaceHolder 1"/>
          <p:cNvSpPr>
            <a:spLocks noGrp="1"/>
          </p:cNvSpPr>
          <p:nvPr>
            <p:ph type="title"/>
          </p:nvPr>
        </p:nvSpPr>
        <p:spPr>
          <a:xfrm>
            <a:off x="457200" y="274680"/>
            <a:ext cx="8229240" cy="1142640"/>
          </a:xfrm>
          <a:prstGeom prst="rect">
            <a:avLst/>
          </a:prstGeom>
          <a:noFill/>
          <a:ln w="0">
            <a:noFill/>
          </a:ln>
        </p:spPr>
        <p:txBody>
          <a:bodyPr anchor="ctr">
            <a:noAutofit/>
          </a:bodyPr>
          <a:p>
            <a:pPr indent="0" algn="ctr">
              <a:lnSpc>
                <a:spcPct val="100000"/>
              </a:lnSpc>
              <a:buNone/>
            </a:pPr>
            <a:r>
              <a:rPr b="0" lang="fr-FR" sz="4400" spc="-1" strike="noStrike">
                <a:solidFill>
                  <a:srgbClr val="000000"/>
                </a:solidFill>
                <a:latin typeface="Calibri"/>
              </a:rPr>
              <a:t>Ordo N°2</a:t>
            </a:r>
            <a:endParaRPr b="0" lang="fr-FR" sz="4400" spc="-1" strike="noStrike">
              <a:solidFill>
                <a:srgbClr val="000000"/>
              </a:solidFill>
              <a:latin typeface="Calibri"/>
            </a:endParaRPr>
          </a:p>
        </p:txBody>
      </p:sp>
      <p:pic>
        <p:nvPicPr>
          <p:cNvPr id="153" name="Picture 2" descr=""/>
          <p:cNvPicPr/>
          <p:nvPr/>
        </p:nvPicPr>
        <p:blipFill>
          <a:blip r:embed="rId1"/>
          <a:stretch/>
        </p:blipFill>
        <p:spPr>
          <a:xfrm>
            <a:off x="683640" y="1628640"/>
            <a:ext cx="3152160" cy="4525560"/>
          </a:xfrm>
          <a:prstGeom prst="rect">
            <a:avLst/>
          </a:prstGeom>
          <a:ln w="0">
            <a:noFill/>
          </a:ln>
        </p:spPr>
      </p:pic>
      <p:sp>
        <p:nvSpPr>
          <p:cNvPr id="154" name="ZoneTexte 3"/>
          <p:cNvSpPr/>
          <p:nvPr/>
        </p:nvSpPr>
        <p:spPr>
          <a:xfrm>
            <a:off x="4033800" y="1758960"/>
            <a:ext cx="5079240" cy="91260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pPr>
            <a:r>
              <a:rPr b="0" lang="fr-FR" sz="1800" spc="-1" strike="noStrike">
                <a:solidFill>
                  <a:srgbClr val="000000"/>
                </a:solidFill>
                <a:latin typeface="Calibri"/>
              </a:rPr>
              <a:t>Historique : </a:t>
            </a:r>
            <a:endParaRPr b="0" lang="fr-FR" sz="1800" spc="-1" strike="noStrike">
              <a:solidFill>
                <a:srgbClr val="000000"/>
              </a:solidFill>
              <a:latin typeface="Arial"/>
            </a:endParaRPr>
          </a:p>
          <a:p>
            <a:pPr>
              <a:lnSpc>
                <a:spcPct val="100000"/>
              </a:lnSpc>
            </a:pPr>
            <a:r>
              <a:rPr b="0" lang="fr-FR" sz="1800" spc="-1" strike="noStrike">
                <a:solidFill>
                  <a:srgbClr val="000000"/>
                </a:solidFill>
                <a:latin typeface="Calibri"/>
              </a:rPr>
              <a:t>Nicopatchlib 14mg/24h &amp; 3 boites de pastilles 1,5mg</a:t>
            </a:r>
            <a:endParaRPr b="0" lang="fr-FR" sz="1800" spc="-1" strike="noStrike">
              <a:solidFill>
                <a:srgbClr val="000000"/>
              </a:solidFill>
              <a:latin typeface="Arial"/>
            </a:endParaRPr>
          </a:p>
          <a:p>
            <a:pPr>
              <a:lnSpc>
                <a:spcPct val="100000"/>
              </a:lnSpc>
            </a:pPr>
            <a:r>
              <a:rPr b="0" lang="fr-FR" sz="1800" spc="-1" strike="noStrike">
                <a:solidFill>
                  <a:srgbClr val="000000"/>
                </a:solidFill>
                <a:latin typeface="Calibri"/>
              </a:rPr>
              <a:t>délivré il  y a 2 semaines</a:t>
            </a:r>
            <a:endParaRPr b="0" lang="fr-FR" sz="18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5" name="PlaceHolder 1"/>
          <p:cNvSpPr>
            <a:spLocks noGrp="1"/>
          </p:cNvSpPr>
          <p:nvPr>
            <p:ph type="title"/>
          </p:nvPr>
        </p:nvSpPr>
        <p:spPr>
          <a:xfrm>
            <a:off x="457200" y="274680"/>
            <a:ext cx="8229240" cy="1142640"/>
          </a:xfrm>
          <a:prstGeom prst="rect">
            <a:avLst/>
          </a:prstGeom>
          <a:noFill/>
          <a:ln w="0">
            <a:noFill/>
          </a:ln>
        </p:spPr>
        <p:txBody>
          <a:bodyPr anchor="ctr">
            <a:noAutofit/>
          </a:bodyPr>
          <a:p>
            <a:pPr indent="0" algn="ctr">
              <a:lnSpc>
                <a:spcPct val="100000"/>
              </a:lnSpc>
              <a:buNone/>
            </a:pPr>
            <a:r>
              <a:rPr b="0" lang="fr-FR" sz="4400" spc="-1" strike="noStrike">
                <a:solidFill>
                  <a:srgbClr val="000000"/>
                </a:solidFill>
                <a:latin typeface="Calibri"/>
              </a:rPr>
              <a:t>Evaluation de la dépendance</a:t>
            </a:r>
            <a:endParaRPr b="0" lang="fr-FR" sz="4400" spc="-1" strike="noStrike">
              <a:solidFill>
                <a:srgbClr val="000000"/>
              </a:solidFill>
              <a:latin typeface="Calibri"/>
            </a:endParaRPr>
          </a:p>
        </p:txBody>
      </p:sp>
      <p:sp>
        <p:nvSpPr>
          <p:cNvPr id="156" name="PlaceHolder 2"/>
          <p:cNvSpPr>
            <a:spLocks noGrp="1"/>
          </p:cNvSpPr>
          <p:nvPr>
            <p:ph/>
          </p:nvPr>
        </p:nvSpPr>
        <p:spPr>
          <a:xfrm>
            <a:off x="457200" y="1600200"/>
            <a:ext cx="8229240" cy="4525560"/>
          </a:xfrm>
          <a:prstGeom prst="rect">
            <a:avLst/>
          </a:prstGeom>
          <a:noFill/>
          <a:ln w="0">
            <a:noFill/>
          </a:ln>
        </p:spPr>
        <p:txBody>
          <a:bodyPr anchor="t">
            <a:normAutofit fontScale="96000"/>
          </a:bodyPr>
          <a:p>
            <a:pPr marL="329040" indent="-329040">
              <a:lnSpc>
                <a:spcPct val="100000"/>
              </a:lnSpc>
              <a:spcBef>
                <a:spcPts val="641"/>
              </a:spcBef>
              <a:buClr>
                <a:srgbClr val="000000"/>
              </a:buClr>
              <a:buFont typeface="Arial"/>
              <a:buChar char="•"/>
            </a:pPr>
            <a:r>
              <a:rPr b="0" lang="fr-FR" sz="3200" spc="-1" strike="noStrike">
                <a:solidFill>
                  <a:srgbClr val="000000"/>
                </a:solidFill>
                <a:latin typeface="Calibri"/>
              </a:rPr>
              <a:t>Plusieurs méthodes : </a:t>
            </a:r>
            <a:endParaRPr b="0" lang="fr-FR" sz="3200" spc="-1" strike="noStrike">
              <a:solidFill>
                <a:srgbClr val="000000"/>
              </a:solidFill>
              <a:latin typeface="Calibri"/>
            </a:endParaRPr>
          </a:p>
          <a:p>
            <a:pPr lvl="1" marL="713160" indent="-274320">
              <a:lnSpc>
                <a:spcPct val="100000"/>
              </a:lnSpc>
              <a:spcBef>
                <a:spcPts val="561"/>
              </a:spcBef>
              <a:buClr>
                <a:srgbClr val="000000"/>
              </a:buClr>
              <a:buFont typeface="Arial"/>
              <a:buChar char="–"/>
            </a:pPr>
            <a:r>
              <a:rPr b="0" lang="fr-FR" sz="2800" spc="-1" strike="noStrike">
                <a:solidFill>
                  <a:srgbClr val="000000"/>
                </a:solidFill>
                <a:latin typeface="Calibri"/>
              </a:rPr>
              <a:t>Objectif du patient :</a:t>
            </a:r>
            <a:endParaRPr b="0" lang="fr-FR" sz="2800" spc="-1" strike="noStrike">
              <a:solidFill>
                <a:srgbClr val="000000"/>
              </a:solidFill>
              <a:latin typeface="Calibri"/>
            </a:endParaRPr>
          </a:p>
          <a:p>
            <a:pPr lvl="2" marL="1097280" indent="-219240">
              <a:lnSpc>
                <a:spcPct val="100000"/>
              </a:lnSpc>
              <a:spcBef>
                <a:spcPts val="479"/>
              </a:spcBef>
              <a:buClr>
                <a:srgbClr val="000000"/>
              </a:buClr>
              <a:buFont typeface="Arial"/>
              <a:buChar char="•"/>
            </a:pPr>
            <a:r>
              <a:rPr b="0" lang="fr-FR" sz="2400" spc="-1" strike="noStrike">
                <a:solidFill>
                  <a:srgbClr val="000000"/>
                </a:solidFill>
                <a:latin typeface="Calibri"/>
              </a:rPr>
              <a:t>Arrêt total</a:t>
            </a:r>
            <a:endParaRPr b="0" lang="fr-FR" sz="2400" spc="-1" strike="noStrike">
              <a:solidFill>
                <a:srgbClr val="000000"/>
              </a:solidFill>
              <a:latin typeface="Calibri"/>
            </a:endParaRPr>
          </a:p>
          <a:p>
            <a:pPr lvl="2" marL="1097280" indent="-219240">
              <a:lnSpc>
                <a:spcPct val="100000"/>
              </a:lnSpc>
              <a:spcBef>
                <a:spcPts val="479"/>
              </a:spcBef>
              <a:buClr>
                <a:srgbClr val="000000"/>
              </a:buClr>
              <a:buFont typeface="Arial"/>
              <a:buChar char="•"/>
            </a:pPr>
            <a:r>
              <a:rPr b="0" lang="fr-FR" sz="2400" spc="-1" strike="noStrike">
                <a:solidFill>
                  <a:srgbClr val="000000"/>
                </a:solidFill>
                <a:latin typeface="Calibri"/>
              </a:rPr>
              <a:t>Arrêt partiel (définir le nb de cig à arrêter)</a:t>
            </a:r>
            <a:endParaRPr b="0" lang="fr-FR" sz="2400" spc="-1" strike="noStrike">
              <a:solidFill>
                <a:srgbClr val="000000"/>
              </a:solidFill>
              <a:latin typeface="Calibri"/>
            </a:endParaRPr>
          </a:p>
          <a:p>
            <a:pPr lvl="1" marL="713160" indent="-274320">
              <a:lnSpc>
                <a:spcPct val="100000"/>
              </a:lnSpc>
              <a:spcBef>
                <a:spcPts val="561"/>
              </a:spcBef>
              <a:buClr>
                <a:srgbClr val="000000"/>
              </a:buClr>
              <a:buFont typeface="Arial"/>
              <a:buChar char="–"/>
            </a:pPr>
            <a:r>
              <a:rPr b="0" lang="fr-FR" sz="2800" spc="-1" strike="noStrike">
                <a:solidFill>
                  <a:srgbClr val="000000"/>
                </a:solidFill>
                <a:latin typeface="Calibri"/>
              </a:rPr>
              <a:t>Questions « minimales » :</a:t>
            </a:r>
            <a:endParaRPr b="0" lang="fr-FR" sz="2800" spc="-1" strike="noStrike">
              <a:solidFill>
                <a:srgbClr val="000000"/>
              </a:solidFill>
              <a:latin typeface="Calibri"/>
            </a:endParaRPr>
          </a:p>
          <a:p>
            <a:pPr lvl="2" marL="1097280" indent="-219240">
              <a:lnSpc>
                <a:spcPct val="100000"/>
              </a:lnSpc>
              <a:spcBef>
                <a:spcPts val="479"/>
              </a:spcBef>
              <a:buClr>
                <a:srgbClr val="000000"/>
              </a:buClr>
              <a:buFont typeface="Arial"/>
              <a:buChar char="•"/>
            </a:pPr>
            <a:r>
              <a:rPr b="0" lang="fr-FR" sz="2400" spc="-1" strike="noStrike">
                <a:solidFill>
                  <a:srgbClr val="000000"/>
                </a:solidFill>
                <a:latin typeface="Calibri"/>
              </a:rPr>
              <a:t>Nb de cig/jour (</a:t>
            </a:r>
            <a:r>
              <a:rPr b="1" lang="fr-FR" sz="2400" spc="-1" strike="noStrike">
                <a:solidFill>
                  <a:srgbClr val="ff0000"/>
                </a:solidFill>
                <a:latin typeface="Calibri"/>
              </a:rPr>
              <a:t>Conso initiale +++</a:t>
            </a:r>
            <a:r>
              <a:rPr b="0" lang="fr-FR" sz="2400" spc="-1" strike="noStrike">
                <a:solidFill>
                  <a:srgbClr val="000000"/>
                </a:solidFill>
                <a:latin typeface="Calibri"/>
              </a:rPr>
              <a:t>)</a:t>
            </a:r>
            <a:endParaRPr b="0" lang="fr-FR" sz="2400" spc="-1" strike="noStrike">
              <a:solidFill>
                <a:srgbClr val="000000"/>
              </a:solidFill>
              <a:latin typeface="Calibri"/>
            </a:endParaRPr>
          </a:p>
          <a:p>
            <a:pPr lvl="2" marL="1097280" indent="-219240">
              <a:lnSpc>
                <a:spcPct val="100000"/>
              </a:lnSpc>
              <a:spcBef>
                <a:spcPts val="479"/>
              </a:spcBef>
              <a:buClr>
                <a:srgbClr val="000000"/>
              </a:buClr>
              <a:buFont typeface="Arial"/>
              <a:buChar char="•"/>
            </a:pPr>
            <a:r>
              <a:rPr b="0" lang="fr-FR" sz="2400" spc="-1" strike="noStrike">
                <a:solidFill>
                  <a:srgbClr val="000000"/>
                </a:solidFill>
                <a:latin typeface="Calibri"/>
              </a:rPr>
              <a:t>Quel type de cigarette ?</a:t>
            </a:r>
            <a:endParaRPr b="0" lang="fr-FR" sz="2400" spc="-1" strike="noStrike">
              <a:solidFill>
                <a:srgbClr val="000000"/>
              </a:solidFill>
              <a:latin typeface="Calibri"/>
            </a:endParaRPr>
          </a:p>
          <a:p>
            <a:pPr lvl="2" marL="1097280" indent="-219240">
              <a:lnSpc>
                <a:spcPct val="100000"/>
              </a:lnSpc>
              <a:spcBef>
                <a:spcPts val="479"/>
              </a:spcBef>
              <a:buClr>
                <a:srgbClr val="000000"/>
              </a:buClr>
              <a:buFont typeface="Arial"/>
              <a:buChar char="•"/>
            </a:pPr>
            <a:r>
              <a:rPr b="0" lang="fr-FR" sz="2400" spc="-1" strike="noStrike">
                <a:solidFill>
                  <a:srgbClr val="000000"/>
                </a:solidFill>
                <a:latin typeface="Calibri"/>
              </a:rPr>
              <a:t>1</a:t>
            </a:r>
            <a:r>
              <a:rPr b="0" lang="fr-FR" sz="2400" spc="-1" strike="noStrike" baseline="30000">
                <a:solidFill>
                  <a:srgbClr val="000000"/>
                </a:solidFill>
                <a:latin typeface="Calibri"/>
              </a:rPr>
              <a:t>e</a:t>
            </a:r>
            <a:r>
              <a:rPr b="0" lang="fr-FR" sz="2400" spc="-1" strike="noStrike">
                <a:solidFill>
                  <a:srgbClr val="000000"/>
                </a:solidFill>
                <a:latin typeface="Calibri"/>
              </a:rPr>
              <a:t> cig de la journée ?</a:t>
            </a:r>
            <a:endParaRPr b="0" lang="fr-FR" sz="2400" spc="-1" strike="noStrike">
              <a:solidFill>
                <a:srgbClr val="000000"/>
              </a:solidFill>
              <a:latin typeface="Calibri"/>
            </a:endParaRPr>
          </a:p>
          <a:p>
            <a:pPr lvl="1" marL="713160" indent="-274320">
              <a:lnSpc>
                <a:spcPct val="100000"/>
              </a:lnSpc>
              <a:spcBef>
                <a:spcPts val="561"/>
              </a:spcBef>
              <a:buClr>
                <a:srgbClr val="000000"/>
              </a:buClr>
              <a:buFont typeface="Arial"/>
              <a:buChar char="–"/>
            </a:pPr>
            <a:r>
              <a:rPr b="0" lang="fr-FR" sz="2800" spc="-1" strike="noStrike">
                <a:solidFill>
                  <a:srgbClr val="000000"/>
                </a:solidFill>
                <a:latin typeface="Calibri"/>
              </a:rPr>
              <a:t>Score de Fagerström</a:t>
            </a:r>
            <a:endParaRPr b="0" lang="fr-FR" sz="2800" spc="-1" strike="noStrike">
              <a:solidFill>
                <a:srgbClr val="000000"/>
              </a:solidFill>
              <a:latin typeface="Calibri"/>
            </a:endParaRPr>
          </a:p>
          <a:p>
            <a:pPr lvl="1" marL="713160" indent="-274320">
              <a:lnSpc>
                <a:spcPct val="100000"/>
              </a:lnSpc>
              <a:spcBef>
                <a:spcPts val="561"/>
              </a:spcBef>
              <a:buClr>
                <a:srgbClr val="000000"/>
              </a:buClr>
              <a:buFont typeface="Arial"/>
              <a:buChar char="–"/>
            </a:pPr>
            <a:r>
              <a:rPr b="0" lang="fr-FR" sz="2800" spc="-1" strike="noStrike">
                <a:solidFill>
                  <a:srgbClr val="000000"/>
                </a:solidFill>
                <a:latin typeface="Calibri"/>
              </a:rPr>
              <a:t>Mesure du CO</a:t>
            </a:r>
            <a:endParaRPr b="0" lang="fr-FR" sz="2800" spc="-1" strike="noStrike">
              <a:solidFill>
                <a:srgbClr val="000000"/>
              </a:solidFill>
              <a:latin typeface="Calibri"/>
            </a:endParaRPr>
          </a:p>
          <a:p>
            <a:pPr indent="0">
              <a:lnSpc>
                <a:spcPct val="100000"/>
              </a:lnSpc>
              <a:spcBef>
                <a:spcPts val="641"/>
              </a:spcBef>
              <a:buNone/>
              <a:tabLst>
                <a:tab algn="l" pos="0"/>
              </a:tabLst>
            </a:pPr>
            <a:endParaRPr b="0" lang="fr-FR" sz="3200" spc="-1" strike="noStrike">
              <a:solidFill>
                <a:srgbClr val="000000"/>
              </a:solidFill>
              <a:latin typeface="Calibri"/>
            </a:endParaRPr>
          </a:p>
          <a:p>
            <a:pPr marL="877680" indent="0">
              <a:lnSpc>
                <a:spcPct val="100000"/>
              </a:lnSpc>
              <a:spcBef>
                <a:spcPts val="479"/>
              </a:spcBef>
              <a:buNone/>
              <a:tabLst>
                <a:tab algn="l" pos="0"/>
              </a:tabLst>
            </a:pPr>
            <a:endParaRPr b="0" lang="fr-FR" sz="2400" spc="-1" strike="noStrike">
              <a:solidFill>
                <a:srgbClr val="000000"/>
              </a:solidFill>
              <a:latin typeface="Calibri"/>
            </a:endParaRPr>
          </a:p>
          <a:p>
            <a:pPr indent="0">
              <a:spcBef>
                <a:spcPts val="1417"/>
              </a:spcBef>
              <a:buNone/>
              <a:tabLst>
                <a:tab algn="l" pos="0"/>
              </a:tabLst>
            </a:pPr>
            <a:endParaRPr b="0" lang="fr-FR" sz="2800" spc="-1" strike="noStrike">
              <a:solidFill>
                <a:srgbClr val="000000"/>
              </a:solidFill>
              <a:latin typeface="Calibri"/>
            </a:endParaRPr>
          </a:p>
        </p:txBody>
      </p:sp>
      <p:pic>
        <p:nvPicPr>
          <p:cNvPr id="157" name="Picture 2" descr=""/>
          <p:cNvPicPr/>
          <p:nvPr/>
        </p:nvPicPr>
        <p:blipFill>
          <a:blip r:embed="rId1"/>
          <a:stretch/>
        </p:blipFill>
        <p:spPr>
          <a:xfrm>
            <a:off x="4788000" y="1185840"/>
            <a:ext cx="3609720" cy="1495080"/>
          </a:xfrm>
          <a:prstGeom prst="rect">
            <a:avLst/>
          </a:prstGeom>
          <a:ln w="0">
            <a:noFill/>
          </a:ln>
        </p:spPr>
      </p:pic>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8" name="PlaceHolder 1"/>
          <p:cNvSpPr>
            <a:spLocks noGrp="1"/>
          </p:cNvSpPr>
          <p:nvPr>
            <p:ph type="title"/>
          </p:nvPr>
        </p:nvSpPr>
        <p:spPr>
          <a:xfrm>
            <a:off x="457200" y="274680"/>
            <a:ext cx="8229240" cy="1142640"/>
          </a:xfrm>
          <a:prstGeom prst="rect">
            <a:avLst/>
          </a:prstGeom>
          <a:noFill/>
          <a:ln w="0">
            <a:noFill/>
          </a:ln>
        </p:spPr>
        <p:txBody>
          <a:bodyPr anchor="ctr">
            <a:noAutofit/>
          </a:bodyPr>
          <a:p>
            <a:pPr indent="0" algn="ctr">
              <a:lnSpc>
                <a:spcPct val="100000"/>
              </a:lnSpc>
              <a:buNone/>
            </a:pPr>
            <a:r>
              <a:rPr b="0" lang="fr-FR" sz="4400" spc="-1" strike="noStrike">
                <a:solidFill>
                  <a:srgbClr val="000000"/>
                </a:solidFill>
                <a:latin typeface="Calibri"/>
              </a:rPr>
              <a:t>Score de Fagerström</a:t>
            </a:r>
            <a:endParaRPr b="0" lang="fr-FR" sz="4400" spc="-1" strike="noStrike">
              <a:solidFill>
                <a:srgbClr val="000000"/>
              </a:solidFill>
              <a:latin typeface="Calibri"/>
            </a:endParaRPr>
          </a:p>
        </p:txBody>
      </p:sp>
      <p:pic>
        <p:nvPicPr>
          <p:cNvPr id="159" name="Picture 2" descr=""/>
          <p:cNvPicPr/>
          <p:nvPr/>
        </p:nvPicPr>
        <p:blipFill>
          <a:blip r:embed="rId1"/>
          <a:stretch/>
        </p:blipFill>
        <p:spPr>
          <a:xfrm>
            <a:off x="395640" y="1124640"/>
            <a:ext cx="3456000" cy="3067920"/>
          </a:xfrm>
          <a:prstGeom prst="rect">
            <a:avLst/>
          </a:prstGeom>
          <a:ln w="0">
            <a:noFill/>
          </a:ln>
        </p:spPr>
      </p:pic>
      <p:graphicFrame>
        <p:nvGraphicFramePr>
          <p:cNvPr id="160" name="Tableau 3"/>
          <p:cNvGraphicFramePr/>
          <p:nvPr/>
        </p:nvGraphicFramePr>
        <p:xfrm>
          <a:off x="179640" y="4221000"/>
          <a:ext cx="4579560" cy="1944000"/>
        </p:xfrm>
        <a:graphic>
          <a:graphicData uri="http://schemas.openxmlformats.org/drawingml/2006/table">
            <a:tbl>
              <a:tblPr/>
              <a:tblGrid>
                <a:gridCol w="1128240"/>
                <a:gridCol w="1128240"/>
                <a:gridCol w="2322720"/>
              </a:tblGrid>
              <a:tr h="228600">
                <a:tc>
                  <a:txBody>
                    <a:bodyPr lIns="68400" rIns="68400" tIns="0" bIns="0" anchor="t">
                      <a:noAutofit/>
                    </a:bodyPr>
                    <a:p>
                      <a:pPr algn="ctr">
                        <a:lnSpc>
                          <a:spcPct val="115000"/>
                        </a:lnSpc>
                      </a:pPr>
                      <a:r>
                        <a:rPr b="1" lang="fr-FR" sz="1100" spc="-1" strike="noStrike">
                          <a:solidFill>
                            <a:srgbClr val="000000"/>
                          </a:solidFill>
                          <a:latin typeface="Calibri"/>
                          <a:ea typeface="Calibri"/>
                        </a:rPr>
                        <a:t>Résultat</a:t>
                      </a:r>
                      <a:endParaRPr b="0" lang="fr-FR" sz="1100" spc="-1" strike="noStrike">
                        <a:solidFill>
                          <a:srgbClr val="000000"/>
                        </a:solidFill>
                        <a:latin typeface="Arial"/>
                      </a:endParaRPr>
                    </a:p>
                  </a:txBody>
                  <a:tcPr anchor="t" marL="68400" marR="68400">
                    <a:lnL w="12240">
                      <a:solidFill>
                        <a:srgbClr val="000000"/>
                      </a:solidFill>
                    </a:lnL>
                    <a:lnR w="12240">
                      <a:solidFill>
                        <a:srgbClr val="000000"/>
                      </a:solidFill>
                    </a:lnR>
                    <a:lnT w="12240">
                      <a:solidFill>
                        <a:srgbClr val="000000"/>
                      </a:solidFill>
                    </a:lnT>
                    <a:lnB w="12240">
                      <a:solidFill>
                        <a:srgbClr val="000000"/>
                      </a:solidFill>
                    </a:lnB>
                    <a:solidFill>
                      <a:srgbClr val="a6a6a6"/>
                    </a:solidFill>
                  </a:tcPr>
                </a:tc>
                <a:tc>
                  <a:txBody>
                    <a:bodyPr lIns="68400" rIns="68400" tIns="0" bIns="0" anchor="t">
                      <a:noAutofit/>
                    </a:bodyPr>
                    <a:p>
                      <a:pPr algn="ctr">
                        <a:lnSpc>
                          <a:spcPct val="115000"/>
                        </a:lnSpc>
                      </a:pPr>
                      <a:r>
                        <a:rPr b="1" lang="fr-FR" sz="1100" spc="-1" strike="noStrike">
                          <a:solidFill>
                            <a:srgbClr val="000000"/>
                          </a:solidFill>
                          <a:latin typeface="Calibri"/>
                          <a:ea typeface="Calibri"/>
                        </a:rPr>
                        <a:t>Interprétation</a:t>
                      </a:r>
                      <a:endParaRPr b="0" lang="fr-FR" sz="1100" spc="-1" strike="noStrike">
                        <a:solidFill>
                          <a:srgbClr val="000000"/>
                        </a:solidFill>
                        <a:latin typeface="Arial"/>
                      </a:endParaRPr>
                    </a:p>
                  </a:txBody>
                  <a:tcPr anchor="t" marL="68400" marR="68400">
                    <a:lnL w="12240">
                      <a:solidFill>
                        <a:srgbClr val="000000"/>
                      </a:solidFill>
                    </a:lnL>
                    <a:lnR w="12240">
                      <a:solidFill>
                        <a:srgbClr val="000000"/>
                      </a:solidFill>
                    </a:lnR>
                    <a:lnT w="12240">
                      <a:solidFill>
                        <a:srgbClr val="000000"/>
                      </a:solidFill>
                    </a:lnT>
                    <a:lnB w="12240">
                      <a:solidFill>
                        <a:srgbClr val="000000"/>
                      </a:solidFill>
                    </a:lnB>
                    <a:solidFill>
                      <a:srgbClr val="a6a6a6"/>
                    </a:solidFill>
                  </a:tcPr>
                </a:tc>
                <a:tc>
                  <a:txBody>
                    <a:bodyPr lIns="68400" rIns="68400" tIns="0" bIns="0" anchor="t">
                      <a:noAutofit/>
                    </a:bodyPr>
                    <a:p>
                      <a:pPr algn="ctr">
                        <a:lnSpc>
                          <a:spcPct val="115000"/>
                        </a:lnSpc>
                      </a:pPr>
                      <a:r>
                        <a:rPr b="1" lang="fr-FR" sz="1100" spc="-1" strike="noStrike">
                          <a:solidFill>
                            <a:srgbClr val="000000"/>
                          </a:solidFill>
                          <a:latin typeface="Calibri"/>
                          <a:ea typeface="Calibri"/>
                        </a:rPr>
                        <a:t>Conduite à tenir</a:t>
                      </a:r>
                      <a:endParaRPr b="0" lang="fr-FR" sz="1100" spc="-1" strike="noStrike">
                        <a:solidFill>
                          <a:srgbClr val="000000"/>
                        </a:solidFill>
                        <a:latin typeface="Arial"/>
                      </a:endParaRPr>
                    </a:p>
                  </a:txBody>
                  <a:tcPr anchor="t" marL="68400" marR="68400">
                    <a:lnL w="12240">
                      <a:solidFill>
                        <a:srgbClr val="000000"/>
                      </a:solidFill>
                    </a:lnL>
                    <a:lnR w="12240">
                      <a:solidFill>
                        <a:srgbClr val="000000"/>
                      </a:solidFill>
                    </a:lnR>
                    <a:lnT w="12240">
                      <a:solidFill>
                        <a:srgbClr val="000000"/>
                      </a:solidFill>
                    </a:lnT>
                    <a:lnB w="12240">
                      <a:solidFill>
                        <a:srgbClr val="000000"/>
                      </a:solidFill>
                    </a:lnB>
                    <a:solidFill>
                      <a:srgbClr val="a6a6a6"/>
                    </a:solidFill>
                  </a:tcPr>
                </a:tc>
              </a:tr>
              <a:tr h="343080">
                <a:tc>
                  <a:txBody>
                    <a:bodyPr lIns="68400" rIns="68400" tIns="0" bIns="0" anchor="t">
                      <a:noAutofit/>
                    </a:bodyPr>
                    <a:p>
                      <a:pPr algn="ctr">
                        <a:lnSpc>
                          <a:spcPct val="115000"/>
                        </a:lnSpc>
                      </a:pPr>
                      <a:r>
                        <a:rPr b="0" lang="fr-FR" sz="1100" spc="-1" strike="noStrike">
                          <a:solidFill>
                            <a:srgbClr val="000000"/>
                          </a:solidFill>
                          <a:latin typeface="Calibri"/>
                          <a:ea typeface="Calibri"/>
                        </a:rPr>
                        <a:t>0 à 2</a:t>
                      </a:r>
                      <a:endParaRPr b="0" lang="fr-FR" sz="1100" spc="-1" strike="noStrike">
                        <a:solidFill>
                          <a:srgbClr val="000000"/>
                        </a:solidFill>
                        <a:latin typeface="Arial"/>
                      </a:endParaRPr>
                    </a:p>
                  </a:txBody>
                  <a:tcPr anchor="t" marL="68400" marR="68400">
                    <a:lnL w="12240">
                      <a:solidFill>
                        <a:srgbClr val="000000"/>
                      </a:solidFill>
                    </a:lnL>
                    <a:lnR w="12240">
                      <a:solidFill>
                        <a:srgbClr val="000000"/>
                      </a:solidFill>
                    </a:lnR>
                    <a:lnT w="12240">
                      <a:solidFill>
                        <a:srgbClr val="000000"/>
                      </a:solidFill>
                    </a:lnT>
                    <a:lnB w="12240">
                      <a:solidFill>
                        <a:srgbClr val="000000"/>
                      </a:solidFill>
                    </a:lnB>
                    <a:solidFill>
                      <a:srgbClr val="d9d9d9"/>
                    </a:solidFill>
                  </a:tcPr>
                </a:tc>
                <a:tc>
                  <a:txBody>
                    <a:bodyPr lIns="68400" rIns="68400" tIns="0" bIns="0" anchor="t">
                      <a:noAutofit/>
                    </a:bodyPr>
                    <a:p>
                      <a:pPr algn="ctr">
                        <a:lnSpc>
                          <a:spcPct val="115000"/>
                        </a:lnSpc>
                      </a:pPr>
                      <a:r>
                        <a:rPr b="0" lang="fr-FR" sz="1100" spc="-1" strike="noStrike">
                          <a:solidFill>
                            <a:srgbClr val="000000"/>
                          </a:solidFill>
                          <a:latin typeface="Calibri"/>
                          <a:ea typeface="Calibri"/>
                        </a:rPr>
                        <a:t>Pas de dépendance</a:t>
                      </a:r>
                      <a:endParaRPr b="0" lang="fr-FR" sz="1100" spc="-1" strike="noStrike">
                        <a:solidFill>
                          <a:srgbClr val="000000"/>
                        </a:solidFill>
                        <a:latin typeface="Arial"/>
                      </a:endParaRPr>
                    </a:p>
                  </a:txBody>
                  <a:tcPr anchor="t" marL="68400" marR="68400">
                    <a:lnL w="12240">
                      <a:solidFill>
                        <a:srgbClr val="000000"/>
                      </a:solidFill>
                    </a:lnL>
                    <a:lnR w="12240">
                      <a:solidFill>
                        <a:srgbClr val="000000"/>
                      </a:solidFill>
                    </a:lnR>
                    <a:lnT w="12240">
                      <a:solidFill>
                        <a:srgbClr val="000000"/>
                      </a:solidFill>
                    </a:lnT>
                    <a:lnB w="12240">
                      <a:solidFill>
                        <a:srgbClr val="000000"/>
                      </a:solidFill>
                    </a:lnB>
                    <a:noFill/>
                  </a:tcPr>
                </a:tc>
                <a:tc>
                  <a:txBody>
                    <a:bodyPr lIns="68400" rIns="68400" tIns="0" bIns="0" anchor="t">
                      <a:noAutofit/>
                    </a:bodyPr>
                    <a:p>
                      <a:pPr algn="ctr">
                        <a:lnSpc>
                          <a:spcPct val="115000"/>
                        </a:lnSpc>
                      </a:pPr>
                      <a:r>
                        <a:rPr b="0" lang="fr-FR" sz="1100" spc="-1" strike="noStrike">
                          <a:solidFill>
                            <a:srgbClr val="000000"/>
                          </a:solidFill>
                          <a:latin typeface="Calibri"/>
                          <a:ea typeface="Calibri"/>
                        </a:rPr>
                        <a:t>Pas besoin de TNS</a:t>
                      </a:r>
                      <a:endParaRPr b="0" lang="fr-FR" sz="1100" spc="-1" strike="noStrike">
                        <a:solidFill>
                          <a:srgbClr val="000000"/>
                        </a:solidFill>
                        <a:latin typeface="Arial"/>
                      </a:endParaRPr>
                    </a:p>
                  </a:txBody>
                  <a:tcPr anchor="t" marL="68400" marR="68400">
                    <a:lnL w="12240">
                      <a:solidFill>
                        <a:srgbClr val="000000"/>
                      </a:solidFill>
                    </a:lnL>
                    <a:lnR w="12240">
                      <a:solidFill>
                        <a:srgbClr val="000000"/>
                      </a:solidFill>
                    </a:lnR>
                    <a:lnT w="12240">
                      <a:solidFill>
                        <a:srgbClr val="000000"/>
                      </a:solidFill>
                    </a:lnT>
                    <a:lnB w="12240">
                      <a:solidFill>
                        <a:srgbClr val="000000"/>
                      </a:solidFill>
                    </a:lnB>
                    <a:noFill/>
                  </a:tcPr>
                </a:tc>
              </a:tr>
              <a:tr h="343080">
                <a:tc>
                  <a:txBody>
                    <a:bodyPr lIns="68400" rIns="68400" tIns="0" bIns="0" anchor="t">
                      <a:noAutofit/>
                    </a:bodyPr>
                    <a:p>
                      <a:pPr algn="ctr">
                        <a:lnSpc>
                          <a:spcPct val="115000"/>
                        </a:lnSpc>
                      </a:pPr>
                      <a:r>
                        <a:rPr b="0" lang="fr-FR" sz="1100" spc="-1" strike="noStrike">
                          <a:solidFill>
                            <a:srgbClr val="000000"/>
                          </a:solidFill>
                          <a:latin typeface="Calibri"/>
                          <a:ea typeface="Calibri"/>
                        </a:rPr>
                        <a:t>3 à 4</a:t>
                      </a:r>
                      <a:endParaRPr b="0" lang="fr-FR" sz="1100" spc="-1" strike="noStrike">
                        <a:solidFill>
                          <a:srgbClr val="000000"/>
                        </a:solidFill>
                        <a:latin typeface="Arial"/>
                      </a:endParaRPr>
                    </a:p>
                  </a:txBody>
                  <a:tcPr anchor="t" marL="68400" marR="68400">
                    <a:lnL w="12240">
                      <a:solidFill>
                        <a:srgbClr val="000000"/>
                      </a:solidFill>
                    </a:lnL>
                    <a:lnR w="12240">
                      <a:solidFill>
                        <a:srgbClr val="000000"/>
                      </a:solidFill>
                    </a:lnR>
                    <a:lnT w="12240">
                      <a:solidFill>
                        <a:srgbClr val="000000"/>
                      </a:solidFill>
                    </a:lnT>
                    <a:lnB w="12240">
                      <a:solidFill>
                        <a:srgbClr val="000000"/>
                      </a:solidFill>
                    </a:lnB>
                    <a:solidFill>
                      <a:srgbClr val="d9d9d9"/>
                    </a:solidFill>
                  </a:tcPr>
                </a:tc>
                <a:tc>
                  <a:txBody>
                    <a:bodyPr lIns="68400" rIns="68400" tIns="0" bIns="0" anchor="t">
                      <a:noAutofit/>
                    </a:bodyPr>
                    <a:p>
                      <a:pPr algn="ctr">
                        <a:lnSpc>
                          <a:spcPct val="115000"/>
                        </a:lnSpc>
                      </a:pPr>
                      <a:r>
                        <a:rPr b="0" lang="fr-FR" sz="1100" spc="-1" strike="noStrike">
                          <a:solidFill>
                            <a:srgbClr val="000000"/>
                          </a:solidFill>
                          <a:latin typeface="Calibri"/>
                          <a:ea typeface="Calibri"/>
                        </a:rPr>
                        <a:t>Dépendance faible</a:t>
                      </a:r>
                      <a:endParaRPr b="0" lang="fr-FR" sz="1100" spc="-1" strike="noStrike">
                        <a:solidFill>
                          <a:srgbClr val="000000"/>
                        </a:solidFill>
                        <a:latin typeface="Arial"/>
                      </a:endParaRPr>
                    </a:p>
                  </a:txBody>
                  <a:tcPr anchor="t" marL="68400" marR="68400">
                    <a:lnL w="12240">
                      <a:solidFill>
                        <a:srgbClr val="000000"/>
                      </a:solidFill>
                    </a:lnL>
                    <a:lnR w="12240">
                      <a:solidFill>
                        <a:srgbClr val="000000"/>
                      </a:solidFill>
                    </a:lnR>
                    <a:lnT w="12240">
                      <a:solidFill>
                        <a:srgbClr val="000000"/>
                      </a:solidFill>
                    </a:lnT>
                    <a:lnB w="12240">
                      <a:solidFill>
                        <a:srgbClr val="000000"/>
                      </a:solidFill>
                    </a:lnB>
                    <a:noFill/>
                  </a:tcPr>
                </a:tc>
                <a:tc>
                  <a:txBody>
                    <a:bodyPr lIns="68400" rIns="68400" tIns="0" bIns="0" anchor="t">
                      <a:noAutofit/>
                    </a:bodyPr>
                    <a:p>
                      <a:pPr algn="ctr">
                        <a:lnSpc>
                          <a:spcPct val="115000"/>
                        </a:lnSpc>
                      </a:pPr>
                      <a:r>
                        <a:rPr b="0" lang="fr-FR" sz="1100" spc="-1" strike="noStrike">
                          <a:solidFill>
                            <a:srgbClr val="000000"/>
                          </a:solidFill>
                          <a:latin typeface="Calibri"/>
                          <a:ea typeface="Calibri"/>
                        </a:rPr>
                        <a:t>TNS possible per os</a:t>
                      </a:r>
                      <a:endParaRPr b="0" lang="fr-FR" sz="1100" spc="-1" strike="noStrike">
                        <a:solidFill>
                          <a:srgbClr val="000000"/>
                        </a:solidFill>
                        <a:latin typeface="Arial"/>
                      </a:endParaRPr>
                    </a:p>
                    <a:p>
                      <a:pPr algn="ctr">
                        <a:lnSpc>
                          <a:spcPct val="115000"/>
                        </a:lnSpc>
                      </a:pPr>
                      <a:r>
                        <a:rPr b="0" lang="fr-FR" sz="1100" spc="-1" strike="noStrike">
                          <a:solidFill>
                            <a:srgbClr val="000000"/>
                          </a:solidFill>
                          <a:latin typeface="Calibri"/>
                          <a:ea typeface="Calibri"/>
                        </a:rPr>
                        <a:t>TNS topique à moyen dosage</a:t>
                      </a:r>
                      <a:endParaRPr b="0" lang="fr-FR" sz="1100" spc="-1" strike="noStrike">
                        <a:solidFill>
                          <a:srgbClr val="000000"/>
                        </a:solidFill>
                        <a:latin typeface="Arial"/>
                      </a:endParaRPr>
                    </a:p>
                  </a:txBody>
                  <a:tcPr anchor="t" marL="68400" marR="68400">
                    <a:lnL w="12240">
                      <a:solidFill>
                        <a:srgbClr val="000000"/>
                      </a:solidFill>
                    </a:lnL>
                    <a:lnR w="12240">
                      <a:solidFill>
                        <a:srgbClr val="000000"/>
                      </a:solidFill>
                    </a:lnR>
                    <a:lnT w="12240">
                      <a:solidFill>
                        <a:srgbClr val="000000"/>
                      </a:solidFill>
                    </a:lnT>
                    <a:lnB w="12240">
                      <a:solidFill>
                        <a:srgbClr val="000000"/>
                      </a:solidFill>
                    </a:lnB>
                    <a:noFill/>
                  </a:tcPr>
                </a:tc>
              </a:tr>
              <a:tr h="343080">
                <a:tc>
                  <a:txBody>
                    <a:bodyPr lIns="68400" rIns="68400" tIns="0" bIns="0" anchor="t">
                      <a:noAutofit/>
                    </a:bodyPr>
                    <a:p>
                      <a:pPr algn="ctr">
                        <a:lnSpc>
                          <a:spcPct val="115000"/>
                        </a:lnSpc>
                      </a:pPr>
                      <a:r>
                        <a:rPr b="0" lang="fr-FR" sz="1100" spc="-1" strike="noStrike">
                          <a:solidFill>
                            <a:srgbClr val="000000"/>
                          </a:solidFill>
                          <a:latin typeface="Calibri"/>
                          <a:ea typeface="Calibri"/>
                        </a:rPr>
                        <a:t>5 à 6</a:t>
                      </a:r>
                      <a:endParaRPr b="0" lang="fr-FR" sz="1100" spc="-1" strike="noStrike">
                        <a:solidFill>
                          <a:srgbClr val="000000"/>
                        </a:solidFill>
                        <a:latin typeface="Arial"/>
                      </a:endParaRPr>
                    </a:p>
                  </a:txBody>
                  <a:tcPr anchor="t" marL="68400" marR="68400">
                    <a:lnL w="12240">
                      <a:solidFill>
                        <a:srgbClr val="000000"/>
                      </a:solidFill>
                    </a:lnL>
                    <a:lnR w="12240">
                      <a:solidFill>
                        <a:srgbClr val="000000"/>
                      </a:solidFill>
                    </a:lnR>
                    <a:lnT w="12240">
                      <a:solidFill>
                        <a:srgbClr val="000000"/>
                      </a:solidFill>
                    </a:lnT>
                    <a:lnB w="12240">
                      <a:solidFill>
                        <a:srgbClr val="000000"/>
                      </a:solidFill>
                    </a:lnB>
                    <a:solidFill>
                      <a:srgbClr val="d9d9d9"/>
                    </a:solidFill>
                  </a:tcPr>
                </a:tc>
                <a:tc>
                  <a:txBody>
                    <a:bodyPr lIns="68400" rIns="68400" tIns="0" bIns="0" anchor="t">
                      <a:noAutofit/>
                    </a:bodyPr>
                    <a:p>
                      <a:pPr algn="ctr">
                        <a:lnSpc>
                          <a:spcPct val="115000"/>
                        </a:lnSpc>
                      </a:pPr>
                      <a:r>
                        <a:rPr b="0" lang="fr-FR" sz="1100" spc="-1" strike="noStrike">
                          <a:solidFill>
                            <a:srgbClr val="000000"/>
                          </a:solidFill>
                          <a:latin typeface="Calibri"/>
                          <a:ea typeface="Calibri"/>
                        </a:rPr>
                        <a:t>Dépendance moyenne</a:t>
                      </a:r>
                      <a:endParaRPr b="0" lang="fr-FR" sz="1100" spc="-1" strike="noStrike">
                        <a:solidFill>
                          <a:srgbClr val="000000"/>
                        </a:solidFill>
                        <a:latin typeface="Arial"/>
                      </a:endParaRPr>
                    </a:p>
                  </a:txBody>
                  <a:tcPr anchor="t" marL="68400" marR="68400">
                    <a:lnL w="12240">
                      <a:solidFill>
                        <a:srgbClr val="000000"/>
                      </a:solidFill>
                    </a:lnL>
                    <a:lnR w="12240">
                      <a:solidFill>
                        <a:srgbClr val="000000"/>
                      </a:solidFill>
                    </a:lnR>
                    <a:lnT w="12240">
                      <a:solidFill>
                        <a:srgbClr val="000000"/>
                      </a:solidFill>
                    </a:lnT>
                    <a:lnB w="12240">
                      <a:solidFill>
                        <a:srgbClr val="000000"/>
                      </a:solidFill>
                    </a:lnB>
                    <a:noFill/>
                  </a:tcPr>
                </a:tc>
                <a:tc>
                  <a:txBody>
                    <a:bodyPr lIns="68400" rIns="68400" tIns="0" bIns="0" anchor="t">
                      <a:noAutofit/>
                    </a:bodyPr>
                    <a:p>
                      <a:pPr algn="ctr">
                        <a:lnSpc>
                          <a:spcPct val="115000"/>
                        </a:lnSpc>
                      </a:pPr>
                      <a:r>
                        <a:rPr b="0" lang="fr-FR" sz="1100" spc="-1" strike="noStrike">
                          <a:solidFill>
                            <a:srgbClr val="000000"/>
                          </a:solidFill>
                          <a:latin typeface="Calibri"/>
                          <a:ea typeface="Calibri"/>
                        </a:rPr>
                        <a:t>TNS recommandé</a:t>
                      </a:r>
                      <a:endParaRPr b="0" lang="fr-FR" sz="1100" spc="-1" strike="noStrike">
                        <a:solidFill>
                          <a:srgbClr val="000000"/>
                        </a:solidFill>
                        <a:latin typeface="Arial"/>
                      </a:endParaRPr>
                    </a:p>
                    <a:p>
                      <a:pPr algn="ctr">
                        <a:lnSpc>
                          <a:spcPct val="115000"/>
                        </a:lnSpc>
                      </a:pPr>
                      <a:r>
                        <a:rPr b="0" lang="fr-FR" sz="1100" spc="-1" strike="noStrike">
                          <a:solidFill>
                            <a:srgbClr val="000000"/>
                          </a:solidFill>
                          <a:latin typeface="Calibri"/>
                          <a:ea typeface="Calibri"/>
                        </a:rPr>
                        <a:t>Bithérapie</a:t>
                      </a:r>
                      <a:endParaRPr b="0" lang="fr-FR" sz="1100" spc="-1" strike="noStrike">
                        <a:solidFill>
                          <a:srgbClr val="000000"/>
                        </a:solidFill>
                        <a:latin typeface="Arial"/>
                      </a:endParaRPr>
                    </a:p>
                  </a:txBody>
                  <a:tcPr anchor="t" marL="68400" marR="68400">
                    <a:lnL w="12240">
                      <a:solidFill>
                        <a:srgbClr val="000000"/>
                      </a:solidFill>
                    </a:lnL>
                    <a:lnR w="12240">
                      <a:solidFill>
                        <a:srgbClr val="000000"/>
                      </a:solidFill>
                    </a:lnR>
                    <a:lnT w="12240">
                      <a:solidFill>
                        <a:srgbClr val="000000"/>
                      </a:solidFill>
                    </a:lnT>
                    <a:lnB w="12240">
                      <a:solidFill>
                        <a:srgbClr val="000000"/>
                      </a:solidFill>
                    </a:lnB>
                    <a:noFill/>
                  </a:tcPr>
                </a:tc>
              </a:tr>
              <a:tr h="343080">
                <a:tc>
                  <a:txBody>
                    <a:bodyPr lIns="68400" rIns="68400" tIns="0" bIns="0" anchor="t">
                      <a:noAutofit/>
                    </a:bodyPr>
                    <a:p>
                      <a:pPr algn="ctr">
                        <a:lnSpc>
                          <a:spcPct val="115000"/>
                        </a:lnSpc>
                      </a:pPr>
                      <a:r>
                        <a:rPr b="0" lang="fr-FR" sz="1100" spc="-1" strike="noStrike">
                          <a:solidFill>
                            <a:srgbClr val="000000"/>
                          </a:solidFill>
                          <a:latin typeface="Calibri"/>
                          <a:ea typeface="Calibri"/>
                        </a:rPr>
                        <a:t>7 à 8</a:t>
                      </a:r>
                      <a:endParaRPr b="0" lang="fr-FR" sz="1100" spc="-1" strike="noStrike">
                        <a:solidFill>
                          <a:srgbClr val="000000"/>
                        </a:solidFill>
                        <a:latin typeface="Arial"/>
                      </a:endParaRPr>
                    </a:p>
                  </a:txBody>
                  <a:tcPr anchor="t" marL="68400" marR="68400">
                    <a:lnL w="12240">
                      <a:solidFill>
                        <a:srgbClr val="000000"/>
                      </a:solidFill>
                    </a:lnL>
                    <a:lnR w="12240">
                      <a:solidFill>
                        <a:srgbClr val="000000"/>
                      </a:solidFill>
                    </a:lnR>
                    <a:lnT w="12240">
                      <a:solidFill>
                        <a:srgbClr val="000000"/>
                      </a:solidFill>
                    </a:lnT>
                    <a:lnB w="12240">
                      <a:solidFill>
                        <a:srgbClr val="000000"/>
                      </a:solidFill>
                    </a:lnB>
                    <a:solidFill>
                      <a:srgbClr val="d9d9d9"/>
                    </a:solidFill>
                  </a:tcPr>
                </a:tc>
                <a:tc>
                  <a:txBody>
                    <a:bodyPr lIns="68400" rIns="68400" tIns="0" bIns="0" anchor="t">
                      <a:noAutofit/>
                    </a:bodyPr>
                    <a:p>
                      <a:pPr algn="ctr">
                        <a:lnSpc>
                          <a:spcPct val="115000"/>
                        </a:lnSpc>
                      </a:pPr>
                      <a:r>
                        <a:rPr b="0" lang="fr-FR" sz="1100" spc="-1" strike="noStrike">
                          <a:solidFill>
                            <a:srgbClr val="000000"/>
                          </a:solidFill>
                          <a:latin typeface="Calibri"/>
                          <a:ea typeface="Calibri"/>
                        </a:rPr>
                        <a:t>Dépendance forte</a:t>
                      </a:r>
                      <a:endParaRPr b="0" lang="fr-FR" sz="1100" spc="-1" strike="noStrike">
                        <a:solidFill>
                          <a:srgbClr val="000000"/>
                        </a:solidFill>
                        <a:latin typeface="Arial"/>
                      </a:endParaRPr>
                    </a:p>
                  </a:txBody>
                  <a:tcPr anchor="t" marL="68400" marR="68400">
                    <a:lnL w="12240">
                      <a:solidFill>
                        <a:srgbClr val="000000"/>
                      </a:solidFill>
                    </a:lnL>
                    <a:lnR w="12240">
                      <a:solidFill>
                        <a:srgbClr val="000000"/>
                      </a:solidFill>
                    </a:lnR>
                    <a:lnT w="12240">
                      <a:solidFill>
                        <a:srgbClr val="000000"/>
                      </a:solidFill>
                    </a:lnT>
                    <a:lnB w="12240">
                      <a:solidFill>
                        <a:srgbClr val="000000"/>
                      </a:solidFill>
                    </a:lnB>
                    <a:noFill/>
                  </a:tcPr>
                </a:tc>
                <a:tc rowSpan="2">
                  <a:txBody>
                    <a:bodyPr lIns="68400" rIns="68400" tIns="0" bIns="0" anchor="t">
                      <a:noAutofit/>
                    </a:bodyPr>
                    <a:p>
                      <a:pPr algn="ctr">
                        <a:lnSpc>
                          <a:spcPct val="115000"/>
                        </a:lnSpc>
                      </a:pPr>
                      <a:r>
                        <a:rPr b="0" lang="fr-FR" sz="1100" spc="-1" strike="noStrike">
                          <a:solidFill>
                            <a:srgbClr val="000000"/>
                          </a:solidFill>
                          <a:latin typeface="Calibri"/>
                          <a:ea typeface="Calibri"/>
                        </a:rPr>
                        <a:t>TNS recommandé</a:t>
                      </a:r>
                      <a:endParaRPr b="0" lang="fr-FR" sz="1100" spc="-1" strike="noStrike">
                        <a:solidFill>
                          <a:srgbClr val="000000"/>
                        </a:solidFill>
                        <a:latin typeface="Arial"/>
                      </a:endParaRPr>
                    </a:p>
                    <a:p>
                      <a:pPr algn="ctr">
                        <a:lnSpc>
                          <a:spcPct val="115000"/>
                        </a:lnSpc>
                      </a:pPr>
                      <a:r>
                        <a:rPr b="0" lang="fr-FR" sz="1100" spc="-1" strike="noStrike">
                          <a:solidFill>
                            <a:srgbClr val="000000"/>
                          </a:solidFill>
                          <a:latin typeface="Calibri"/>
                          <a:ea typeface="Calibri"/>
                        </a:rPr>
                        <a:t>Bithérapie</a:t>
                      </a:r>
                      <a:endParaRPr b="0" lang="fr-FR" sz="1100" spc="-1" strike="noStrike">
                        <a:solidFill>
                          <a:srgbClr val="000000"/>
                        </a:solidFill>
                        <a:latin typeface="Arial"/>
                      </a:endParaRPr>
                    </a:p>
                    <a:p>
                      <a:pPr algn="ctr">
                        <a:lnSpc>
                          <a:spcPct val="115000"/>
                        </a:lnSpc>
                      </a:pPr>
                      <a:r>
                        <a:rPr b="0" lang="fr-FR" sz="1100" spc="-1" strike="noStrike">
                          <a:solidFill>
                            <a:srgbClr val="000000"/>
                          </a:solidFill>
                          <a:latin typeface="Calibri"/>
                          <a:ea typeface="Calibri"/>
                        </a:rPr>
                        <a:t>Suivi spécialiste recommandé</a:t>
                      </a:r>
                      <a:endParaRPr b="0" lang="fr-FR" sz="1100" spc="-1" strike="noStrike">
                        <a:solidFill>
                          <a:srgbClr val="000000"/>
                        </a:solidFill>
                        <a:latin typeface="Arial"/>
                      </a:endParaRPr>
                    </a:p>
                    <a:p>
                      <a:pPr algn="ctr">
                        <a:lnSpc>
                          <a:spcPct val="115000"/>
                        </a:lnSpc>
                      </a:pPr>
                      <a:r>
                        <a:rPr b="0" lang="fr-FR" sz="1100" spc="-1" strike="noStrike">
                          <a:solidFill>
                            <a:srgbClr val="000000"/>
                          </a:solidFill>
                          <a:latin typeface="Calibri"/>
                          <a:ea typeface="Calibri"/>
                        </a:rPr>
                        <a:t> </a:t>
                      </a:r>
                      <a:endParaRPr b="0" lang="fr-FR" sz="1100" spc="-1" strike="noStrike">
                        <a:solidFill>
                          <a:srgbClr val="000000"/>
                        </a:solidFill>
                        <a:latin typeface="Arial"/>
                      </a:endParaRPr>
                    </a:p>
                  </a:txBody>
                  <a:tcPr anchor="t" marL="68400" marR="68400">
                    <a:lnL w="12240">
                      <a:solidFill>
                        <a:srgbClr val="000000"/>
                      </a:solidFill>
                    </a:lnL>
                    <a:lnR w="12240">
                      <a:solidFill>
                        <a:srgbClr val="000000"/>
                      </a:solidFill>
                    </a:lnR>
                    <a:lnT w="12240">
                      <a:solidFill>
                        <a:srgbClr val="000000"/>
                      </a:solidFill>
                    </a:lnT>
                    <a:lnB w="12240">
                      <a:solidFill>
                        <a:srgbClr val="000000"/>
                      </a:solidFill>
                    </a:lnB>
                    <a:noFill/>
                  </a:tcPr>
                </a:tc>
              </a:tr>
              <a:tr h="343080">
                <a:tc>
                  <a:txBody>
                    <a:bodyPr lIns="68400" rIns="68400" tIns="0" bIns="0" anchor="t">
                      <a:noAutofit/>
                    </a:bodyPr>
                    <a:p>
                      <a:pPr algn="ctr">
                        <a:lnSpc>
                          <a:spcPct val="115000"/>
                        </a:lnSpc>
                      </a:pPr>
                      <a:r>
                        <a:rPr b="0" lang="fr-FR" sz="1100" spc="-1" strike="noStrike">
                          <a:solidFill>
                            <a:srgbClr val="000000"/>
                          </a:solidFill>
                          <a:latin typeface="Calibri"/>
                          <a:ea typeface="Calibri"/>
                        </a:rPr>
                        <a:t>9 à 10</a:t>
                      </a:r>
                      <a:endParaRPr b="0" lang="fr-FR" sz="1100" spc="-1" strike="noStrike">
                        <a:solidFill>
                          <a:srgbClr val="000000"/>
                        </a:solidFill>
                        <a:latin typeface="Arial"/>
                      </a:endParaRPr>
                    </a:p>
                  </a:txBody>
                  <a:tcPr anchor="t" marL="68400" marR="68400">
                    <a:lnL w="12240">
                      <a:solidFill>
                        <a:srgbClr val="000000"/>
                      </a:solidFill>
                    </a:lnL>
                    <a:lnR w="12240">
                      <a:solidFill>
                        <a:srgbClr val="000000"/>
                      </a:solidFill>
                    </a:lnR>
                    <a:lnT w="12240">
                      <a:solidFill>
                        <a:srgbClr val="000000"/>
                      </a:solidFill>
                    </a:lnT>
                    <a:lnB w="12240">
                      <a:solidFill>
                        <a:srgbClr val="000000"/>
                      </a:solidFill>
                    </a:lnB>
                    <a:solidFill>
                      <a:srgbClr val="d9d9d9"/>
                    </a:solidFill>
                  </a:tcPr>
                </a:tc>
                <a:tc>
                  <a:txBody>
                    <a:bodyPr lIns="68400" rIns="68400" tIns="0" bIns="0" anchor="t">
                      <a:noAutofit/>
                    </a:bodyPr>
                    <a:p>
                      <a:pPr algn="ctr">
                        <a:lnSpc>
                          <a:spcPct val="115000"/>
                        </a:lnSpc>
                      </a:pPr>
                      <a:r>
                        <a:rPr b="0" lang="fr-FR" sz="1100" spc="-1" strike="noStrike">
                          <a:solidFill>
                            <a:srgbClr val="000000"/>
                          </a:solidFill>
                          <a:latin typeface="Calibri"/>
                          <a:ea typeface="Calibri"/>
                        </a:rPr>
                        <a:t>Dépendance très forte</a:t>
                      </a:r>
                      <a:endParaRPr b="0" lang="fr-FR" sz="1100" spc="-1" strike="noStrike">
                        <a:solidFill>
                          <a:srgbClr val="000000"/>
                        </a:solidFill>
                        <a:latin typeface="Arial"/>
                      </a:endParaRPr>
                    </a:p>
                  </a:txBody>
                  <a:tcPr anchor="t" marL="68400" marR="68400">
                    <a:lnL w="12240">
                      <a:solidFill>
                        <a:srgbClr val="000000"/>
                      </a:solidFill>
                    </a:lnL>
                    <a:lnR w="12240">
                      <a:solidFill>
                        <a:srgbClr val="000000"/>
                      </a:solidFill>
                    </a:lnR>
                    <a:lnT w="12240">
                      <a:solidFill>
                        <a:srgbClr val="000000"/>
                      </a:solidFill>
                    </a:lnT>
                    <a:lnB w="12240">
                      <a:solidFill>
                        <a:srgbClr val="000000"/>
                      </a:solidFill>
                    </a:lnB>
                    <a:noFill/>
                  </a:tcPr>
                </a:tc>
                <a:tc vMerge="1">
                  <a:txBody>
                    <a:bodyPr lIns="90000" rIns="90000" tIns="45000" bIns="45000" anchor="t">
                      <a:noAutofit/>
                    </a:bodyPr>
                    <a:p>
                      <a:endParaRPr b="0" lang="fr-FR" sz="1800" spc="-1" strike="noStrike">
                        <a:solidFill>
                          <a:srgbClr val="000000"/>
                        </a:solidFill>
                        <a:latin typeface="Arial"/>
                      </a:endParaRPr>
                    </a:p>
                  </a:txBody>
                  <a:tcPr anchor="t" marL="90000" marR="90000">
                    <a:lnL>
                      <a:noFill/>
                    </a:lnL>
                    <a:lnR>
                      <a:noFill/>
                    </a:lnR>
                    <a:lnT>
                      <a:noFill/>
                    </a:lnT>
                    <a:lnB>
                      <a:noFill/>
                    </a:lnB>
                    <a:solidFill>
                      <a:srgbClr val="729fcf"/>
                    </a:solidFill>
                  </a:tcPr>
                </a:tc>
              </a:tr>
            </a:tbl>
          </a:graphicData>
        </a:graphic>
      </p:graphicFrame>
      <p:pic>
        <p:nvPicPr>
          <p:cNvPr id="161" name="Picture 2" descr=""/>
          <p:cNvPicPr/>
          <p:nvPr/>
        </p:nvPicPr>
        <p:blipFill>
          <a:blip r:embed="rId2"/>
          <a:stretch/>
        </p:blipFill>
        <p:spPr>
          <a:xfrm>
            <a:off x="4577040" y="1412640"/>
            <a:ext cx="4049280" cy="2185560"/>
          </a:xfrm>
          <a:prstGeom prst="rect">
            <a:avLst/>
          </a:prstGeom>
          <a:ln w="0">
            <a:noFill/>
          </a:ln>
        </p:spPr>
      </p:pic>
      <p:graphicFrame>
        <p:nvGraphicFramePr>
          <p:cNvPr id="162" name="Tableau 6"/>
          <p:cNvGraphicFramePr/>
          <p:nvPr/>
        </p:nvGraphicFramePr>
        <p:xfrm>
          <a:off x="5004000" y="4149000"/>
          <a:ext cx="3960000" cy="1367640"/>
        </p:xfrm>
        <a:graphic>
          <a:graphicData uri="http://schemas.openxmlformats.org/drawingml/2006/table">
            <a:tbl>
              <a:tblPr/>
              <a:tblGrid>
                <a:gridCol w="975600"/>
                <a:gridCol w="975600"/>
                <a:gridCol w="2008800"/>
              </a:tblGrid>
              <a:tr h="200880">
                <a:tc>
                  <a:txBody>
                    <a:bodyPr lIns="68400" rIns="68400" tIns="0" bIns="0" anchor="t">
                      <a:noAutofit/>
                    </a:bodyPr>
                    <a:p>
                      <a:pPr algn="ctr">
                        <a:lnSpc>
                          <a:spcPct val="115000"/>
                        </a:lnSpc>
                      </a:pPr>
                      <a:r>
                        <a:rPr b="1" lang="fr-FR" sz="1100" spc="-1" strike="noStrike">
                          <a:solidFill>
                            <a:srgbClr val="000000"/>
                          </a:solidFill>
                          <a:latin typeface="Calibri"/>
                          <a:ea typeface="Calibri"/>
                        </a:rPr>
                        <a:t>Résultat</a:t>
                      </a:r>
                      <a:endParaRPr b="0" lang="fr-FR" sz="1100" spc="-1" strike="noStrike">
                        <a:solidFill>
                          <a:srgbClr val="000000"/>
                        </a:solidFill>
                        <a:latin typeface="Arial"/>
                      </a:endParaRPr>
                    </a:p>
                  </a:txBody>
                  <a:tcPr anchor="t" marL="68400" marR="68400">
                    <a:lnL w="12240">
                      <a:solidFill>
                        <a:srgbClr val="000000"/>
                      </a:solidFill>
                    </a:lnL>
                    <a:lnR w="12240">
                      <a:solidFill>
                        <a:srgbClr val="000000"/>
                      </a:solidFill>
                    </a:lnR>
                    <a:lnT w="12240">
                      <a:solidFill>
                        <a:srgbClr val="000000"/>
                      </a:solidFill>
                    </a:lnT>
                    <a:lnB w="12240">
                      <a:solidFill>
                        <a:srgbClr val="000000"/>
                      </a:solidFill>
                    </a:lnB>
                    <a:solidFill>
                      <a:srgbClr val="a6a6a6"/>
                    </a:solidFill>
                  </a:tcPr>
                </a:tc>
                <a:tc>
                  <a:txBody>
                    <a:bodyPr lIns="68400" rIns="68400" tIns="0" bIns="0" anchor="t">
                      <a:noAutofit/>
                    </a:bodyPr>
                    <a:p>
                      <a:pPr algn="ctr">
                        <a:lnSpc>
                          <a:spcPct val="115000"/>
                        </a:lnSpc>
                      </a:pPr>
                      <a:r>
                        <a:rPr b="1" lang="fr-FR" sz="1100" spc="-1" strike="noStrike">
                          <a:solidFill>
                            <a:srgbClr val="000000"/>
                          </a:solidFill>
                          <a:latin typeface="Calibri"/>
                          <a:ea typeface="Calibri"/>
                        </a:rPr>
                        <a:t>Interprétation</a:t>
                      </a:r>
                      <a:endParaRPr b="0" lang="fr-FR" sz="1100" spc="-1" strike="noStrike">
                        <a:solidFill>
                          <a:srgbClr val="000000"/>
                        </a:solidFill>
                        <a:latin typeface="Arial"/>
                      </a:endParaRPr>
                    </a:p>
                  </a:txBody>
                  <a:tcPr anchor="t" marL="68400" marR="68400">
                    <a:lnL w="12240">
                      <a:solidFill>
                        <a:srgbClr val="000000"/>
                      </a:solidFill>
                    </a:lnL>
                    <a:lnR w="12240">
                      <a:solidFill>
                        <a:srgbClr val="000000"/>
                      </a:solidFill>
                    </a:lnR>
                    <a:lnT w="12240">
                      <a:solidFill>
                        <a:srgbClr val="000000"/>
                      </a:solidFill>
                    </a:lnT>
                    <a:lnB w="12240">
                      <a:solidFill>
                        <a:srgbClr val="000000"/>
                      </a:solidFill>
                    </a:lnB>
                    <a:solidFill>
                      <a:srgbClr val="a6a6a6"/>
                    </a:solidFill>
                  </a:tcPr>
                </a:tc>
                <a:tc>
                  <a:txBody>
                    <a:bodyPr lIns="68400" rIns="68400" tIns="0" bIns="0" anchor="t">
                      <a:noAutofit/>
                    </a:bodyPr>
                    <a:p>
                      <a:pPr algn="ctr">
                        <a:lnSpc>
                          <a:spcPct val="115000"/>
                        </a:lnSpc>
                      </a:pPr>
                      <a:r>
                        <a:rPr b="1" lang="fr-FR" sz="1100" spc="-1" strike="noStrike">
                          <a:solidFill>
                            <a:srgbClr val="000000"/>
                          </a:solidFill>
                          <a:latin typeface="Calibri"/>
                          <a:ea typeface="Calibri"/>
                        </a:rPr>
                        <a:t>Conduite à tenir</a:t>
                      </a:r>
                      <a:endParaRPr b="0" lang="fr-FR" sz="1100" spc="-1" strike="noStrike">
                        <a:solidFill>
                          <a:srgbClr val="000000"/>
                        </a:solidFill>
                        <a:latin typeface="Arial"/>
                      </a:endParaRPr>
                    </a:p>
                  </a:txBody>
                  <a:tcPr anchor="t" marL="68400" marR="68400">
                    <a:lnL w="12240">
                      <a:solidFill>
                        <a:srgbClr val="000000"/>
                      </a:solidFill>
                    </a:lnL>
                    <a:lnR w="12240">
                      <a:solidFill>
                        <a:srgbClr val="000000"/>
                      </a:solidFill>
                    </a:lnR>
                    <a:lnT w="12240">
                      <a:solidFill>
                        <a:srgbClr val="000000"/>
                      </a:solidFill>
                    </a:lnT>
                    <a:lnB w="12240">
                      <a:solidFill>
                        <a:srgbClr val="000000"/>
                      </a:solidFill>
                    </a:lnB>
                    <a:solidFill>
                      <a:srgbClr val="a6a6a6"/>
                    </a:solidFill>
                  </a:tcPr>
                </a:tc>
              </a:tr>
              <a:tr h="338760">
                <a:tc>
                  <a:txBody>
                    <a:bodyPr lIns="68400" rIns="68400" tIns="0" bIns="0" anchor="t">
                      <a:noAutofit/>
                    </a:bodyPr>
                    <a:p>
                      <a:pPr algn="ctr">
                        <a:lnSpc>
                          <a:spcPct val="115000"/>
                        </a:lnSpc>
                      </a:pPr>
                      <a:r>
                        <a:rPr b="0" lang="fr-FR" sz="1100" spc="-1" strike="noStrike">
                          <a:solidFill>
                            <a:srgbClr val="000000"/>
                          </a:solidFill>
                          <a:latin typeface="Calibri"/>
                          <a:ea typeface="Calibri"/>
                        </a:rPr>
                        <a:t>0 à 1</a:t>
                      </a:r>
                      <a:endParaRPr b="0" lang="fr-FR" sz="1100" spc="-1" strike="noStrike">
                        <a:solidFill>
                          <a:srgbClr val="000000"/>
                        </a:solidFill>
                        <a:latin typeface="Arial"/>
                      </a:endParaRPr>
                    </a:p>
                  </a:txBody>
                  <a:tcPr anchor="t" marL="68400" marR="68400">
                    <a:lnL w="12240">
                      <a:solidFill>
                        <a:srgbClr val="000000"/>
                      </a:solidFill>
                    </a:lnL>
                    <a:lnR w="12240">
                      <a:solidFill>
                        <a:srgbClr val="000000"/>
                      </a:solidFill>
                    </a:lnR>
                    <a:lnT w="12240">
                      <a:solidFill>
                        <a:srgbClr val="000000"/>
                      </a:solidFill>
                    </a:lnT>
                    <a:lnB w="12240">
                      <a:solidFill>
                        <a:srgbClr val="000000"/>
                      </a:solidFill>
                    </a:lnB>
                    <a:solidFill>
                      <a:srgbClr val="d9d9d9"/>
                    </a:solidFill>
                  </a:tcPr>
                </a:tc>
                <a:tc>
                  <a:txBody>
                    <a:bodyPr lIns="68400" rIns="68400" tIns="0" bIns="0" anchor="t">
                      <a:noAutofit/>
                    </a:bodyPr>
                    <a:p>
                      <a:pPr algn="ctr">
                        <a:lnSpc>
                          <a:spcPct val="115000"/>
                        </a:lnSpc>
                      </a:pPr>
                      <a:r>
                        <a:rPr b="0" lang="fr-FR" sz="1100" spc="-1" strike="noStrike">
                          <a:solidFill>
                            <a:srgbClr val="000000"/>
                          </a:solidFill>
                          <a:latin typeface="Calibri"/>
                          <a:ea typeface="Calibri"/>
                        </a:rPr>
                        <a:t>Pas de dépendance</a:t>
                      </a:r>
                      <a:endParaRPr b="0" lang="fr-FR" sz="1100" spc="-1" strike="noStrike">
                        <a:solidFill>
                          <a:srgbClr val="000000"/>
                        </a:solidFill>
                        <a:latin typeface="Arial"/>
                      </a:endParaRPr>
                    </a:p>
                  </a:txBody>
                  <a:tcPr anchor="t" marL="68400" marR="68400">
                    <a:lnL w="12240">
                      <a:solidFill>
                        <a:srgbClr val="000000"/>
                      </a:solidFill>
                    </a:lnL>
                    <a:lnR w="12240">
                      <a:solidFill>
                        <a:srgbClr val="000000"/>
                      </a:solidFill>
                    </a:lnR>
                    <a:lnT w="12240">
                      <a:solidFill>
                        <a:srgbClr val="000000"/>
                      </a:solidFill>
                    </a:lnT>
                    <a:lnB w="12240">
                      <a:solidFill>
                        <a:srgbClr val="000000"/>
                      </a:solidFill>
                    </a:lnB>
                    <a:noFill/>
                  </a:tcPr>
                </a:tc>
                <a:tc>
                  <a:txBody>
                    <a:bodyPr lIns="68400" rIns="68400" tIns="0" bIns="0" anchor="t">
                      <a:noAutofit/>
                    </a:bodyPr>
                    <a:p>
                      <a:pPr algn="ctr">
                        <a:lnSpc>
                          <a:spcPct val="115000"/>
                        </a:lnSpc>
                      </a:pPr>
                      <a:r>
                        <a:rPr b="0" lang="fr-FR" sz="1100" spc="-1" strike="noStrike">
                          <a:solidFill>
                            <a:srgbClr val="000000"/>
                          </a:solidFill>
                          <a:latin typeface="Calibri"/>
                          <a:ea typeface="Calibri"/>
                        </a:rPr>
                        <a:t>Pas besoin de TNS</a:t>
                      </a:r>
                      <a:endParaRPr b="0" lang="fr-FR" sz="1100" spc="-1" strike="noStrike">
                        <a:solidFill>
                          <a:srgbClr val="000000"/>
                        </a:solidFill>
                        <a:latin typeface="Arial"/>
                      </a:endParaRPr>
                    </a:p>
                  </a:txBody>
                  <a:tcPr anchor="t" marL="68400" marR="68400">
                    <a:lnL w="12240">
                      <a:solidFill>
                        <a:srgbClr val="000000"/>
                      </a:solidFill>
                    </a:lnL>
                    <a:lnR w="12240">
                      <a:solidFill>
                        <a:srgbClr val="000000"/>
                      </a:solidFill>
                    </a:lnR>
                    <a:lnT w="12240">
                      <a:solidFill>
                        <a:srgbClr val="000000"/>
                      </a:solidFill>
                    </a:lnT>
                    <a:lnB w="12240">
                      <a:solidFill>
                        <a:srgbClr val="000000"/>
                      </a:solidFill>
                    </a:lnB>
                    <a:noFill/>
                  </a:tcPr>
                </a:tc>
              </a:tr>
              <a:tr h="329040">
                <a:tc>
                  <a:txBody>
                    <a:bodyPr lIns="68400" rIns="68400" tIns="0" bIns="0" anchor="t">
                      <a:noAutofit/>
                    </a:bodyPr>
                    <a:p>
                      <a:pPr algn="ctr">
                        <a:lnSpc>
                          <a:spcPct val="115000"/>
                        </a:lnSpc>
                      </a:pPr>
                      <a:r>
                        <a:rPr b="0" lang="fr-FR" sz="1100" spc="-1" strike="noStrike">
                          <a:solidFill>
                            <a:srgbClr val="000000"/>
                          </a:solidFill>
                          <a:latin typeface="Calibri"/>
                          <a:ea typeface="Calibri"/>
                        </a:rPr>
                        <a:t>2 à 3</a:t>
                      </a:r>
                      <a:endParaRPr b="0" lang="fr-FR" sz="1100" spc="-1" strike="noStrike">
                        <a:solidFill>
                          <a:srgbClr val="000000"/>
                        </a:solidFill>
                        <a:latin typeface="Arial"/>
                      </a:endParaRPr>
                    </a:p>
                  </a:txBody>
                  <a:tcPr anchor="t" marL="68400" marR="68400">
                    <a:lnL w="12240">
                      <a:solidFill>
                        <a:srgbClr val="000000"/>
                      </a:solidFill>
                    </a:lnL>
                    <a:lnR w="12240">
                      <a:solidFill>
                        <a:srgbClr val="000000"/>
                      </a:solidFill>
                    </a:lnR>
                    <a:lnT w="12240">
                      <a:solidFill>
                        <a:srgbClr val="000000"/>
                      </a:solidFill>
                    </a:lnT>
                    <a:lnB w="12240">
                      <a:solidFill>
                        <a:srgbClr val="000000"/>
                      </a:solidFill>
                    </a:lnB>
                    <a:solidFill>
                      <a:srgbClr val="d9d9d9"/>
                    </a:solidFill>
                  </a:tcPr>
                </a:tc>
                <a:tc>
                  <a:txBody>
                    <a:bodyPr lIns="68400" rIns="68400" tIns="0" bIns="0" anchor="t">
                      <a:noAutofit/>
                    </a:bodyPr>
                    <a:p>
                      <a:pPr algn="ctr">
                        <a:lnSpc>
                          <a:spcPct val="115000"/>
                        </a:lnSpc>
                      </a:pPr>
                      <a:r>
                        <a:rPr b="0" lang="fr-FR" sz="1100" spc="-1" strike="noStrike">
                          <a:solidFill>
                            <a:srgbClr val="000000"/>
                          </a:solidFill>
                          <a:latin typeface="Calibri"/>
                          <a:ea typeface="Calibri"/>
                        </a:rPr>
                        <a:t>Dépendance</a:t>
                      </a:r>
                      <a:endParaRPr b="0" lang="fr-FR" sz="1100" spc="-1" strike="noStrike">
                        <a:solidFill>
                          <a:srgbClr val="000000"/>
                        </a:solidFill>
                        <a:latin typeface="Arial"/>
                      </a:endParaRPr>
                    </a:p>
                    <a:p>
                      <a:pPr algn="ctr">
                        <a:lnSpc>
                          <a:spcPct val="115000"/>
                        </a:lnSpc>
                      </a:pPr>
                      <a:r>
                        <a:rPr b="0" lang="fr-FR" sz="1100" spc="-1" strike="noStrike">
                          <a:solidFill>
                            <a:srgbClr val="000000"/>
                          </a:solidFill>
                          <a:latin typeface="Calibri"/>
                          <a:ea typeface="Calibri"/>
                        </a:rPr>
                        <a:t>Moyenne</a:t>
                      </a:r>
                      <a:endParaRPr b="0" lang="fr-FR" sz="1100" spc="-1" strike="noStrike">
                        <a:solidFill>
                          <a:srgbClr val="000000"/>
                        </a:solidFill>
                        <a:latin typeface="Arial"/>
                      </a:endParaRPr>
                    </a:p>
                  </a:txBody>
                  <a:tcPr anchor="t" marL="68400" marR="68400">
                    <a:lnL w="12240">
                      <a:solidFill>
                        <a:srgbClr val="000000"/>
                      </a:solidFill>
                    </a:lnL>
                    <a:lnR w="12240">
                      <a:solidFill>
                        <a:srgbClr val="000000"/>
                      </a:solidFill>
                    </a:lnR>
                    <a:lnT w="12240">
                      <a:solidFill>
                        <a:srgbClr val="000000"/>
                      </a:solidFill>
                    </a:lnT>
                    <a:lnB w="12240">
                      <a:solidFill>
                        <a:srgbClr val="000000"/>
                      </a:solidFill>
                    </a:lnB>
                    <a:noFill/>
                  </a:tcPr>
                </a:tc>
                <a:tc>
                  <a:txBody>
                    <a:bodyPr lIns="68400" rIns="68400" tIns="0" bIns="0" anchor="t">
                      <a:noAutofit/>
                    </a:bodyPr>
                    <a:p>
                      <a:pPr algn="ctr">
                        <a:lnSpc>
                          <a:spcPct val="115000"/>
                        </a:lnSpc>
                      </a:pPr>
                      <a:r>
                        <a:rPr b="0" lang="fr-FR" sz="1100" spc="-1" strike="noStrike">
                          <a:solidFill>
                            <a:srgbClr val="000000"/>
                          </a:solidFill>
                          <a:latin typeface="Calibri"/>
                          <a:ea typeface="Calibri"/>
                        </a:rPr>
                        <a:t>TNS recommandé</a:t>
                      </a:r>
                      <a:endParaRPr b="0" lang="fr-FR" sz="1100" spc="-1" strike="noStrike">
                        <a:solidFill>
                          <a:srgbClr val="000000"/>
                        </a:solidFill>
                        <a:latin typeface="Arial"/>
                      </a:endParaRPr>
                    </a:p>
                  </a:txBody>
                  <a:tcPr anchor="t" marL="68400" marR="68400">
                    <a:lnL w="12240">
                      <a:solidFill>
                        <a:srgbClr val="000000"/>
                      </a:solidFill>
                    </a:lnL>
                    <a:lnR w="12240">
                      <a:solidFill>
                        <a:srgbClr val="000000"/>
                      </a:solidFill>
                    </a:lnR>
                    <a:lnT w="12240">
                      <a:solidFill>
                        <a:srgbClr val="000000"/>
                      </a:solidFill>
                    </a:lnT>
                    <a:lnB w="12240">
                      <a:solidFill>
                        <a:srgbClr val="000000"/>
                      </a:solidFill>
                    </a:lnB>
                    <a:noFill/>
                  </a:tcPr>
                </a:tc>
              </a:tr>
              <a:tr h="498600">
                <a:tc>
                  <a:txBody>
                    <a:bodyPr lIns="68400" rIns="68400" tIns="0" bIns="0" anchor="t">
                      <a:noAutofit/>
                    </a:bodyPr>
                    <a:p>
                      <a:pPr algn="ctr">
                        <a:lnSpc>
                          <a:spcPct val="115000"/>
                        </a:lnSpc>
                      </a:pPr>
                      <a:r>
                        <a:rPr b="0" lang="fr-FR" sz="1100" spc="-1" strike="noStrike">
                          <a:solidFill>
                            <a:srgbClr val="000000"/>
                          </a:solidFill>
                          <a:latin typeface="Calibri"/>
                          <a:ea typeface="Calibri"/>
                        </a:rPr>
                        <a:t>4 à 6</a:t>
                      </a:r>
                      <a:endParaRPr b="0" lang="fr-FR" sz="1100" spc="-1" strike="noStrike">
                        <a:solidFill>
                          <a:srgbClr val="000000"/>
                        </a:solidFill>
                        <a:latin typeface="Arial"/>
                      </a:endParaRPr>
                    </a:p>
                  </a:txBody>
                  <a:tcPr anchor="t" marL="68400" marR="68400">
                    <a:lnL w="12240">
                      <a:solidFill>
                        <a:srgbClr val="000000"/>
                      </a:solidFill>
                    </a:lnL>
                    <a:lnR w="12240">
                      <a:solidFill>
                        <a:srgbClr val="000000"/>
                      </a:solidFill>
                    </a:lnR>
                    <a:lnT w="12240">
                      <a:solidFill>
                        <a:srgbClr val="000000"/>
                      </a:solidFill>
                    </a:lnT>
                    <a:lnB w="12240">
                      <a:solidFill>
                        <a:srgbClr val="000000"/>
                      </a:solidFill>
                    </a:lnB>
                    <a:solidFill>
                      <a:srgbClr val="d9d9d9"/>
                    </a:solidFill>
                  </a:tcPr>
                </a:tc>
                <a:tc>
                  <a:txBody>
                    <a:bodyPr lIns="68400" rIns="68400" tIns="0" bIns="0" anchor="t">
                      <a:noAutofit/>
                    </a:bodyPr>
                    <a:p>
                      <a:pPr algn="ctr">
                        <a:lnSpc>
                          <a:spcPct val="115000"/>
                        </a:lnSpc>
                      </a:pPr>
                      <a:r>
                        <a:rPr b="0" lang="fr-FR" sz="1100" spc="-1" strike="noStrike">
                          <a:solidFill>
                            <a:srgbClr val="000000"/>
                          </a:solidFill>
                          <a:latin typeface="Calibri"/>
                          <a:ea typeface="Calibri"/>
                        </a:rPr>
                        <a:t>Dépendance Forte voire très Forte</a:t>
                      </a:r>
                      <a:endParaRPr b="0" lang="fr-FR" sz="1100" spc="-1" strike="noStrike">
                        <a:solidFill>
                          <a:srgbClr val="000000"/>
                        </a:solidFill>
                        <a:latin typeface="Arial"/>
                      </a:endParaRPr>
                    </a:p>
                  </a:txBody>
                  <a:tcPr anchor="t" marL="68400" marR="68400">
                    <a:lnL w="12240">
                      <a:solidFill>
                        <a:srgbClr val="000000"/>
                      </a:solidFill>
                    </a:lnL>
                    <a:lnR w="12240">
                      <a:solidFill>
                        <a:srgbClr val="000000"/>
                      </a:solidFill>
                    </a:lnR>
                    <a:lnT w="12240">
                      <a:solidFill>
                        <a:srgbClr val="000000"/>
                      </a:solidFill>
                    </a:lnT>
                    <a:lnB w="12240">
                      <a:solidFill>
                        <a:srgbClr val="000000"/>
                      </a:solidFill>
                    </a:lnB>
                    <a:noFill/>
                  </a:tcPr>
                </a:tc>
                <a:tc>
                  <a:txBody>
                    <a:bodyPr lIns="68400" rIns="68400" tIns="0" bIns="0" anchor="t">
                      <a:noAutofit/>
                    </a:bodyPr>
                    <a:p>
                      <a:pPr algn="ctr">
                        <a:lnSpc>
                          <a:spcPct val="115000"/>
                        </a:lnSpc>
                      </a:pPr>
                      <a:r>
                        <a:rPr b="0" lang="fr-FR" sz="1100" spc="-1" strike="noStrike">
                          <a:solidFill>
                            <a:srgbClr val="000000"/>
                          </a:solidFill>
                          <a:latin typeface="Calibri"/>
                          <a:ea typeface="Calibri"/>
                        </a:rPr>
                        <a:t>TNS recommandé</a:t>
                      </a:r>
                      <a:endParaRPr b="0" lang="fr-FR" sz="1100" spc="-1" strike="noStrike">
                        <a:solidFill>
                          <a:srgbClr val="000000"/>
                        </a:solidFill>
                        <a:latin typeface="Arial"/>
                      </a:endParaRPr>
                    </a:p>
                  </a:txBody>
                  <a:tcPr anchor="t" marL="68400" marR="68400">
                    <a:lnL w="12240">
                      <a:solidFill>
                        <a:srgbClr val="000000"/>
                      </a:solidFill>
                    </a:lnL>
                    <a:lnR w="12240">
                      <a:solidFill>
                        <a:srgbClr val="000000"/>
                      </a:solidFill>
                    </a:lnR>
                    <a:lnT w="12240">
                      <a:solidFill>
                        <a:srgbClr val="000000"/>
                      </a:solidFill>
                    </a:lnT>
                    <a:lnB w="12240">
                      <a:solidFill>
                        <a:srgbClr val="000000"/>
                      </a:solidFill>
                    </a:lnB>
                    <a:noFill/>
                  </a:tcPr>
                </a:tc>
              </a:tr>
            </a:tbl>
          </a:graphicData>
        </a:graphic>
      </p:graphicFrame>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 name="PlaceHolder 1"/>
          <p:cNvSpPr>
            <a:spLocks noGrp="1"/>
          </p:cNvSpPr>
          <p:nvPr>
            <p:ph type="title"/>
          </p:nvPr>
        </p:nvSpPr>
        <p:spPr>
          <a:xfrm>
            <a:off x="457200" y="274680"/>
            <a:ext cx="8229240" cy="1142640"/>
          </a:xfrm>
          <a:prstGeom prst="rect">
            <a:avLst/>
          </a:prstGeom>
          <a:noFill/>
          <a:ln w="0">
            <a:noFill/>
          </a:ln>
        </p:spPr>
        <p:txBody>
          <a:bodyPr anchor="ctr">
            <a:noAutofit/>
          </a:bodyPr>
          <a:p>
            <a:pPr indent="0" algn="ctr">
              <a:lnSpc>
                <a:spcPct val="100000"/>
              </a:lnSpc>
              <a:buNone/>
            </a:pPr>
            <a:r>
              <a:rPr b="0" lang="fr-FR" sz="4400" spc="-1" strike="noStrike">
                <a:solidFill>
                  <a:srgbClr val="000000"/>
                </a:solidFill>
                <a:latin typeface="Calibri"/>
              </a:rPr>
              <a:t>Choix du dosage : Formes LP</a:t>
            </a:r>
            <a:endParaRPr b="0" lang="fr-FR" sz="4400" spc="-1" strike="noStrike">
              <a:solidFill>
                <a:srgbClr val="000000"/>
              </a:solidFill>
              <a:latin typeface="Calibri"/>
            </a:endParaRPr>
          </a:p>
        </p:txBody>
      </p:sp>
      <p:sp>
        <p:nvSpPr>
          <p:cNvPr id="164" name="PlaceHolder 2"/>
          <p:cNvSpPr>
            <a:spLocks noGrp="1"/>
          </p:cNvSpPr>
          <p:nvPr>
            <p:ph/>
          </p:nvPr>
        </p:nvSpPr>
        <p:spPr>
          <a:xfrm>
            <a:off x="457200" y="1600200"/>
            <a:ext cx="8229240" cy="4525560"/>
          </a:xfrm>
          <a:prstGeom prst="rect">
            <a:avLst/>
          </a:prstGeom>
          <a:noFill/>
          <a:ln w="0">
            <a:noFill/>
          </a:ln>
        </p:spPr>
        <p:txBody>
          <a:bodyPr anchor="t">
            <a:normAutofit/>
          </a:bodyPr>
          <a:p>
            <a:pPr marL="343080" indent="-343080">
              <a:lnSpc>
                <a:spcPct val="100000"/>
              </a:lnSpc>
              <a:spcBef>
                <a:spcPts val="641"/>
              </a:spcBef>
              <a:buClr>
                <a:srgbClr val="000000"/>
              </a:buClr>
              <a:buFont typeface="Arial"/>
              <a:buChar char="•"/>
            </a:pPr>
            <a:r>
              <a:rPr b="0" lang="fr-FR" sz="3200" spc="-1" strike="noStrike">
                <a:solidFill>
                  <a:srgbClr val="000000"/>
                </a:solidFill>
                <a:latin typeface="Calibri"/>
              </a:rPr>
              <a:t>Exemple de protocole de sevrage en 3 étapes :</a:t>
            </a:r>
            <a:endParaRPr b="0" lang="fr-FR" sz="3200" spc="-1" strike="noStrike">
              <a:solidFill>
                <a:srgbClr val="000000"/>
              </a:solidFill>
              <a:latin typeface="Calibri"/>
            </a:endParaRPr>
          </a:p>
          <a:p>
            <a:pPr indent="0">
              <a:lnSpc>
                <a:spcPct val="100000"/>
              </a:lnSpc>
              <a:spcBef>
                <a:spcPts val="641"/>
              </a:spcBef>
              <a:buNone/>
              <a:tabLst>
                <a:tab algn="l" pos="0"/>
              </a:tabLst>
            </a:pPr>
            <a:r>
              <a:rPr b="0" lang="fr-FR" sz="3200" spc="-1" strike="noStrike">
                <a:solidFill>
                  <a:srgbClr val="000000"/>
                </a:solidFill>
                <a:latin typeface="Calibri"/>
              </a:rPr>
              <a:t> </a:t>
            </a:r>
            <a:endParaRPr b="0" lang="fr-FR" sz="3200" spc="-1" strike="noStrike">
              <a:solidFill>
                <a:srgbClr val="000000"/>
              </a:solidFill>
              <a:latin typeface="Calibri"/>
            </a:endParaRPr>
          </a:p>
          <a:p>
            <a:pPr indent="0">
              <a:lnSpc>
                <a:spcPct val="100000"/>
              </a:lnSpc>
              <a:spcBef>
                <a:spcPts val="641"/>
              </a:spcBef>
              <a:buNone/>
              <a:tabLst>
                <a:tab algn="l" pos="0"/>
              </a:tabLst>
            </a:pPr>
            <a:endParaRPr b="0" lang="fr-FR" sz="3200" spc="-1" strike="noStrike">
              <a:solidFill>
                <a:srgbClr val="000000"/>
              </a:solidFill>
              <a:latin typeface="Calibri"/>
            </a:endParaRPr>
          </a:p>
          <a:p>
            <a:pPr indent="0">
              <a:lnSpc>
                <a:spcPct val="100000"/>
              </a:lnSpc>
              <a:spcBef>
                <a:spcPts val="641"/>
              </a:spcBef>
              <a:buNone/>
              <a:tabLst>
                <a:tab algn="l" pos="0"/>
              </a:tabLst>
            </a:pPr>
            <a:endParaRPr b="0" lang="fr-FR" sz="3200" spc="-1" strike="noStrike">
              <a:solidFill>
                <a:srgbClr val="000000"/>
              </a:solidFill>
              <a:latin typeface="Calibri"/>
            </a:endParaRPr>
          </a:p>
          <a:p>
            <a:pPr indent="0">
              <a:lnSpc>
                <a:spcPct val="100000"/>
              </a:lnSpc>
              <a:spcBef>
                <a:spcPts val="641"/>
              </a:spcBef>
              <a:buNone/>
              <a:tabLst>
                <a:tab algn="l" pos="0"/>
              </a:tabLst>
            </a:pPr>
            <a:endParaRPr b="0" lang="fr-FR" sz="3200" spc="-1" strike="noStrike">
              <a:solidFill>
                <a:srgbClr val="000000"/>
              </a:solidFill>
              <a:latin typeface="Calibri"/>
            </a:endParaRPr>
          </a:p>
          <a:p>
            <a:pPr marL="343080" indent="-343080">
              <a:lnSpc>
                <a:spcPct val="100000"/>
              </a:lnSpc>
              <a:spcBef>
                <a:spcPts val="641"/>
              </a:spcBef>
              <a:buClr>
                <a:srgbClr val="000000"/>
              </a:buClr>
              <a:buFont typeface="Arial"/>
              <a:buChar char="•"/>
              <a:tabLst>
                <a:tab algn="l" pos="0"/>
              </a:tabLst>
            </a:pPr>
            <a:r>
              <a:rPr b="0" lang="fr-FR" sz="3200" spc="-1" strike="noStrike">
                <a:solidFill>
                  <a:srgbClr val="000000"/>
                </a:solidFill>
                <a:latin typeface="Calibri"/>
              </a:rPr>
              <a:t>Initier avec une dose suffisante +++ et on ajuste ensuite</a:t>
            </a:r>
            <a:endParaRPr b="0" lang="fr-FR" sz="3200" spc="-1" strike="noStrike">
              <a:solidFill>
                <a:srgbClr val="000000"/>
              </a:solidFill>
              <a:latin typeface="Calibri"/>
            </a:endParaRPr>
          </a:p>
        </p:txBody>
      </p:sp>
      <p:graphicFrame>
        <p:nvGraphicFramePr>
          <p:cNvPr id="165" name="Tableau 3"/>
          <p:cNvGraphicFramePr/>
          <p:nvPr/>
        </p:nvGraphicFramePr>
        <p:xfrm>
          <a:off x="827640" y="2277000"/>
          <a:ext cx="7704360" cy="1887480"/>
        </p:xfrm>
        <a:graphic>
          <a:graphicData uri="http://schemas.openxmlformats.org/drawingml/2006/table">
            <a:tbl>
              <a:tblPr/>
              <a:tblGrid>
                <a:gridCol w="1926000"/>
                <a:gridCol w="1926000"/>
                <a:gridCol w="1926000"/>
                <a:gridCol w="1926000"/>
              </a:tblGrid>
              <a:tr h="288000">
                <a:tc>
                  <a:txBody>
                    <a:bodyPr lIns="68400" rIns="68400" tIns="0" bIns="0" anchor="t">
                      <a:noAutofit/>
                    </a:bodyPr>
                    <a:p>
                      <a:pPr algn="ctr">
                        <a:lnSpc>
                          <a:spcPct val="115000"/>
                        </a:lnSpc>
                      </a:pPr>
                      <a:r>
                        <a:rPr b="1" lang="fr-FR" sz="1100" spc="-1" strike="noStrike">
                          <a:solidFill>
                            <a:srgbClr val="000000"/>
                          </a:solidFill>
                          <a:latin typeface="Calibri"/>
                          <a:ea typeface="Calibri"/>
                        </a:rPr>
                        <a:t>Score de Fagerström</a:t>
                      </a:r>
                      <a:endParaRPr b="0" lang="fr-FR" sz="1100" spc="-1" strike="noStrike">
                        <a:solidFill>
                          <a:srgbClr val="000000"/>
                        </a:solidFill>
                        <a:latin typeface="Arial"/>
                      </a:endParaRPr>
                    </a:p>
                  </a:txBody>
                  <a:tcPr anchor="t" marL="68400" marR="68400">
                    <a:lnL w="12240">
                      <a:solidFill>
                        <a:srgbClr val="000000"/>
                      </a:solidFill>
                    </a:lnL>
                    <a:lnR w="12240">
                      <a:solidFill>
                        <a:srgbClr val="000000"/>
                      </a:solidFill>
                    </a:lnR>
                    <a:lnT w="12240">
                      <a:solidFill>
                        <a:srgbClr val="000000"/>
                      </a:solidFill>
                    </a:lnT>
                    <a:lnB w="12240">
                      <a:solidFill>
                        <a:srgbClr val="000000"/>
                      </a:solidFill>
                    </a:lnB>
                    <a:solidFill>
                      <a:srgbClr val="bfbfbf"/>
                    </a:solidFill>
                  </a:tcPr>
                </a:tc>
                <a:tc>
                  <a:txBody>
                    <a:bodyPr lIns="68400" rIns="68400" tIns="0" bIns="0" anchor="t">
                      <a:noAutofit/>
                    </a:bodyPr>
                    <a:p>
                      <a:pPr>
                        <a:lnSpc>
                          <a:spcPct val="115000"/>
                        </a:lnSpc>
                      </a:pPr>
                      <a:r>
                        <a:rPr b="1" lang="fr-FR" sz="1100" spc="-1" strike="noStrike">
                          <a:solidFill>
                            <a:srgbClr val="000000"/>
                          </a:solidFill>
                          <a:latin typeface="Calibri"/>
                          <a:ea typeface="Calibri"/>
                        </a:rPr>
                        <a:t>Phase initiale : 3 à 4 semaines</a:t>
                      </a:r>
                      <a:endParaRPr b="0" lang="fr-FR" sz="1100" spc="-1" strike="noStrike">
                        <a:solidFill>
                          <a:srgbClr val="000000"/>
                        </a:solidFill>
                        <a:latin typeface="Arial"/>
                      </a:endParaRPr>
                    </a:p>
                  </a:txBody>
                  <a:tcPr anchor="t" marL="68400" marR="68400">
                    <a:lnL w="12240">
                      <a:solidFill>
                        <a:srgbClr val="000000"/>
                      </a:solidFill>
                    </a:lnL>
                    <a:lnR w="12240">
                      <a:solidFill>
                        <a:srgbClr val="000000"/>
                      </a:solidFill>
                    </a:lnR>
                    <a:lnT w="12240">
                      <a:solidFill>
                        <a:srgbClr val="000000"/>
                      </a:solidFill>
                    </a:lnT>
                    <a:lnB w="12240">
                      <a:solidFill>
                        <a:srgbClr val="000000"/>
                      </a:solidFill>
                    </a:lnB>
                    <a:solidFill>
                      <a:srgbClr val="bfbfbf"/>
                    </a:solidFill>
                  </a:tcPr>
                </a:tc>
                <a:tc>
                  <a:txBody>
                    <a:bodyPr lIns="68400" rIns="68400" tIns="0" bIns="0" anchor="t">
                      <a:noAutofit/>
                    </a:bodyPr>
                    <a:p>
                      <a:pPr>
                        <a:lnSpc>
                          <a:spcPct val="115000"/>
                        </a:lnSpc>
                      </a:pPr>
                      <a:r>
                        <a:rPr b="1" lang="fr-FR" sz="1100" spc="-1" strike="noStrike">
                          <a:solidFill>
                            <a:srgbClr val="000000"/>
                          </a:solidFill>
                          <a:latin typeface="Calibri"/>
                          <a:ea typeface="Calibri"/>
                        </a:rPr>
                        <a:t>Suivi : 3 à 4 semaines</a:t>
                      </a:r>
                      <a:endParaRPr b="0" lang="fr-FR" sz="1100" spc="-1" strike="noStrike">
                        <a:solidFill>
                          <a:srgbClr val="000000"/>
                        </a:solidFill>
                        <a:latin typeface="Arial"/>
                      </a:endParaRPr>
                    </a:p>
                  </a:txBody>
                  <a:tcPr anchor="t" marL="68400" marR="68400">
                    <a:lnL w="12240">
                      <a:solidFill>
                        <a:srgbClr val="000000"/>
                      </a:solidFill>
                    </a:lnL>
                    <a:lnR w="12240">
                      <a:solidFill>
                        <a:srgbClr val="000000"/>
                      </a:solidFill>
                    </a:lnR>
                    <a:lnT w="12240">
                      <a:solidFill>
                        <a:srgbClr val="000000"/>
                      </a:solidFill>
                    </a:lnT>
                    <a:lnB w="12240">
                      <a:solidFill>
                        <a:srgbClr val="000000"/>
                      </a:solidFill>
                    </a:lnB>
                    <a:solidFill>
                      <a:srgbClr val="bfbfbf"/>
                    </a:solidFill>
                  </a:tcPr>
                </a:tc>
                <a:tc>
                  <a:txBody>
                    <a:bodyPr lIns="68400" rIns="68400" tIns="0" bIns="0" anchor="t">
                      <a:noAutofit/>
                    </a:bodyPr>
                    <a:p>
                      <a:pPr>
                        <a:lnSpc>
                          <a:spcPct val="115000"/>
                        </a:lnSpc>
                      </a:pPr>
                      <a:r>
                        <a:rPr b="1" lang="fr-FR" sz="1100" spc="-1" strike="noStrike">
                          <a:solidFill>
                            <a:srgbClr val="000000"/>
                          </a:solidFill>
                          <a:latin typeface="Calibri"/>
                          <a:ea typeface="Calibri"/>
                        </a:rPr>
                        <a:t>Sevrage : 3 à 4 semaines</a:t>
                      </a:r>
                      <a:endParaRPr b="0" lang="fr-FR" sz="1100" spc="-1" strike="noStrike">
                        <a:solidFill>
                          <a:srgbClr val="000000"/>
                        </a:solidFill>
                        <a:latin typeface="Arial"/>
                      </a:endParaRPr>
                    </a:p>
                  </a:txBody>
                  <a:tcPr anchor="t" marL="68400" marR="68400">
                    <a:lnL w="12240">
                      <a:solidFill>
                        <a:srgbClr val="000000"/>
                      </a:solidFill>
                    </a:lnL>
                    <a:lnR w="12240">
                      <a:solidFill>
                        <a:srgbClr val="000000"/>
                      </a:solidFill>
                    </a:lnR>
                    <a:lnT w="12240">
                      <a:solidFill>
                        <a:srgbClr val="000000"/>
                      </a:solidFill>
                    </a:lnT>
                    <a:lnB w="12240">
                      <a:solidFill>
                        <a:srgbClr val="000000"/>
                      </a:solidFill>
                    </a:lnB>
                    <a:solidFill>
                      <a:srgbClr val="bfbfbf"/>
                    </a:solidFill>
                  </a:tcPr>
                </a:tc>
              </a:tr>
              <a:tr h="399600">
                <a:tc rowSpan="2">
                  <a:txBody>
                    <a:bodyPr lIns="68400" rIns="68400" tIns="0" bIns="0" anchor="ctr">
                      <a:noAutofit/>
                    </a:bodyPr>
                    <a:p>
                      <a:pPr algn="ctr">
                        <a:lnSpc>
                          <a:spcPct val="115000"/>
                        </a:lnSpc>
                      </a:pPr>
                      <a:r>
                        <a:rPr b="0" lang="fr-FR" sz="1100" spc="-1" strike="noStrike">
                          <a:solidFill>
                            <a:srgbClr val="000000"/>
                          </a:solidFill>
                          <a:latin typeface="Calibri"/>
                          <a:ea typeface="Calibri"/>
                        </a:rPr>
                        <a:t>0 à 4</a:t>
                      </a:r>
                      <a:endParaRPr b="0" lang="fr-FR" sz="1100" spc="-1" strike="noStrike">
                        <a:solidFill>
                          <a:srgbClr val="000000"/>
                        </a:solidFill>
                        <a:latin typeface="Arial"/>
                      </a:endParaRPr>
                    </a:p>
                    <a:p>
                      <a:pPr algn="ctr">
                        <a:lnSpc>
                          <a:spcPct val="115000"/>
                        </a:lnSpc>
                      </a:pPr>
                      <a:r>
                        <a:rPr b="0" lang="fr-FR" sz="1100" spc="-1" strike="noStrike">
                          <a:solidFill>
                            <a:srgbClr val="000000"/>
                          </a:solidFill>
                          <a:latin typeface="Calibri"/>
                          <a:ea typeface="Calibri"/>
                        </a:rPr>
                        <a:t>&lt; 20 cig/jour</a:t>
                      </a:r>
                      <a:endParaRPr b="0" lang="fr-FR" sz="1100" spc="-1" strike="noStrike">
                        <a:solidFill>
                          <a:srgbClr val="000000"/>
                        </a:solidFill>
                        <a:latin typeface="Arial"/>
                      </a:endParaRPr>
                    </a:p>
                  </a:txBody>
                  <a:tcPr anchor="ctr" marL="68400" marR="68400">
                    <a:lnL w="12240">
                      <a:solidFill>
                        <a:srgbClr val="000000"/>
                      </a:solidFill>
                    </a:lnL>
                    <a:lnR w="12240">
                      <a:solidFill>
                        <a:srgbClr val="000000"/>
                      </a:solidFill>
                    </a:lnR>
                    <a:lnT w="12240">
                      <a:solidFill>
                        <a:srgbClr val="000000"/>
                      </a:solidFill>
                    </a:lnT>
                    <a:lnB w="12240">
                      <a:solidFill>
                        <a:srgbClr val="000000"/>
                      </a:solidFill>
                    </a:lnB>
                    <a:solidFill>
                      <a:srgbClr val="f2f2f2"/>
                    </a:solidFill>
                  </a:tcPr>
                </a:tc>
                <a:tc>
                  <a:txBody>
                    <a:bodyPr lIns="68400" rIns="68400" tIns="0" bIns="0" anchor="t">
                      <a:noAutofit/>
                    </a:bodyPr>
                    <a:p>
                      <a:pPr>
                        <a:lnSpc>
                          <a:spcPct val="115000"/>
                        </a:lnSpc>
                      </a:pPr>
                      <a:r>
                        <a:rPr b="0" lang="fr-FR" sz="1100" spc="-1" strike="noStrike">
                          <a:solidFill>
                            <a:srgbClr val="000000"/>
                          </a:solidFill>
                          <a:latin typeface="Calibri"/>
                          <a:ea typeface="Calibri"/>
                        </a:rPr>
                        <a:t>14mg /24h</a:t>
                      </a:r>
                      <a:endParaRPr b="0" lang="fr-FR" sz="1100" spc="-1" strike="noStrike">
                        <a:solidFill>
                          <a:srgbClr val="000000"/>
                        </a:solidFill>
                        <a:latin typeface="Arial"/>
                      </a:endParaRPr>
                    </a:p>
                  </a:txBody>
                  <a:tcPr anchor="t" marL="68400" marR="68400">
                    <a:lnL w="12240">
                      <a:solidFill>
                        <a:srgbClr val="000000"/>
                      </a:solidFill>
                    </a:lnL>
                    <a:lnR w="12240">
                      <a:solidFill>
                        <a:srgbClr val="000000"/>
                      </a:solidFill>
                    </a:lnR>
                    <a:lnT w="12240">
                      <a:solidFill>
                        <a:srgbClr val="000000"/>
                      </a:solidFill>
                    </a:lnT>
                    <a:lnB w="12240">
                      <a:solidFill>
                        <a:srgbClr val="000000"/>
                      </a:solidFill>
                    </a:lnB>
                    <a:noFill/>
                  </a:tcPr>
                </a:tc>
                <a:tc>
                  <a:txBody>
                    <a:bodyPr lIns="68400" rIns="68400" tIns="0" bIns="0" anchor="t">
                      <a:noAutofit/>
                    </a:bodyPr>
                    <a:p>
                      <a:pPr>
                        <a:lnSpc>
                          <a:spcPct val="115000"/>
                        </a:lnSpc>
                      </a:pPr>
                      <a:r>
                        <a:rPr b="0" lang="fr-FR" sz="1100" spc="-1" strike="noStrike">
                          <a:solidFill>
                            <a:srgbClr val="000000"/>
                          </a:solidFill>
                          <a:latin typeface="Calibri"/>
                          <a:ea typeface="Calibri"/>
                        </a:rPr>
                        <a:t>7mg/24h</a:t>
                      </a:r>
                      <a:endParaRPr b="0" lang="fr-FR" sz="1100" spc="-1" strike="noStrike">
                        <a:solidFill>
                          <a:srgbClr val="000000"/>
                        </a:solidFill>
                        <a:latin typeface="Arial"/>
                      </a:endParaRPr>
                    </a:p>
                  </a:txBody>
                  <a:tcPr anchor="t" marL="68400" marR="68400">
                    <a:lnL w="12240">
                      <a:solidFill>
                        <a:srgbClr val="000000"/>
                      </a:solidFill>
                    </a:lnL>
                    <a:lnR w="12240">
                      <a:solidFill>
                        <a:srgbClr val="000000"/>
                      </a:solidFill>
                    </a:lnR>
                    <a:lnT w="12240">
                      <a:solidFill>
                        <a:srgbClr val="000000"/>
                      </a:solidFill>
                    </a:lnT>
                    <a:lnB w="12240">
                      <a:solidFill>
                        <a:srgbClr val="000000"/>
                      </a:solidFill>
                    </a:lnB>
                    <a:noFill/>
                  </a:tcPr>
                </a:tc>
                <a:tc>
                  <a:txBody>
                    <a:bodyPr lIns="68400" rIns="68400" tIns="0" bIns="0" anchor="t">
                      <a:noAutofit/>
                    </a:bodyPr>
                    <a:p>
                      <a:pPr>
                        <a:lnSpc>
                          <a:spcPct val="115000"/>
                        </a:lnSpc>
                      </a:pPr>
                      <a:r>
                        <a:rPr b="0" lang="fr-FR" sz="1100" spc="-1" strike="noStrike">
                          <a:solidFill>
                            <a:srgbClr val="000000"/>
                          </a:solidFill>
                          <a:latin typeface="Calibri"/>
                          <a:ea typeface="Calibri"/>
                        </a:rPr>
                        <a:t>7mg/24h </a:t>
                      </a:r>
                      <a:endParaRPr b="0" lang="fr-FR" sz="1100" spc="-1" strike="noStrike">
                        <a:solidFill>
                          <a:srgbClr val="000000"/>
                        </a:solidFill>
                        <a:latin typeface="Arial"/>
                      </a:endParaRPr>
                    </a:p>
                    <a:p>
                      <a:pPr>
                        <a:lnSpc>
                          <a:spcPct val="115000"/>
                        </a:lnSpc>
                      </a:pPr>
                      <a:r>
                        <a:rPr b="0" lang="fr-FR" sz="1100" spc="-1" strike="noStrike">
                          <a:solidFill>
                            <a:srgbClr val="000000"/>
                          </a:solidFill>
                          <a:latin typeface="Calibri"/>
                          <a:ea typeface="Calibri"/>
                        </a:rPr>
                        <a:t>ou arrêt</a:t>
                      </a:r>
                      <a:endParaRPr b="0" lang="fr-FR" sz="1100" spc="-1" strike="noStrike">
                        <a:solidFill>
                          <a:srgbClr val="000000"/>
                        </a:solidFill>
                        <a:latin typeface="Arial"/>
                      </a:endParaRPr>
                    </a:p>
                  </a:txBody>
                  <a:tcPr anchor="t" marL="68400" marR="68400">
                    <a:lnL w="12240">
                      <a:solidFill>
                        <a:srgbClr val="000000"/>
                      </a:solidFill>
                    </a:lnL>
                    <a:lnR w="12240">
                      <a:solidFill>
                        <a:srgbClr val="000000"/>
                      </a:solidFill>
                    </a:lnR>
                    <a:lnT w="12240">
                      <a:solidFill>
                        <a:srgbClr val="000000"/>
                      </a:solidFill>
                    </a:lnT>
                    <a:lnB w="12240">
                      <a:solidFill>
                        <a:srgbClr val="000000"/>
                      </a:solidFill>
                    </a:lnB>
                    <a:noFill/>
                  </a:tcPr>
                </a:tc>
              </a:tr>
              <a:tr h="399600">
                <a:tc vMerge="1">
                  <a:txBody>
                    <a:bodyPr lIns="90000" rIns="90000" tIns="45000" bIns="45000" anchor="t">
                      <a:noAutofit/>
                    </a:bodyPr>
                    <a:p>
                      <a:endParaRPr b="0" lang="fr-FR"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68400" rIns="68400" tIns="0" bIns="0" anchor="t">
                      <a:noAutofit/>
                    </a:bodyPr>
                    <a:p>
                      <a:pPr>
                        <a:lnSpc>
                          <a:spcPct val="115000"/>
                        </a:lnSpc>
                      </a:pPr>
                      <a:r>
                        <a:rPr b="0" lang="fr-FR" sz="1100" spc="-1" strike="noStrike">
                          <a:solidFill>
                            <a:srgbClr val="000000"/>
                          </a:solidFill>
                          <a:latin typeface="Calibri"/>
                          <a:ea typeface="Calibri"/>
                        </a:rPr>
                        <a:t>15mg/16h</a:t>
                      </a:r>
                      <a:endParaRPr b="0" lang="fr-FR" sz="1100" spc="-1" strike="noStrike">
                        <a:solidFill>
                          <a:srgbClr val="000000"/>
                        </a:solidFill>
                        <a:latin typeface="Arial"/>
                      </a:endParaRPr>
                    </a:p>
                  </a:txBody>
                  <a:tcPr anchor="t" marL="68400" marR="68400">
                    <a:lnL w="12240">
                      <a:solidFill>
                        <a:srgbClr val="000000"/>
                      </a:solidFill>
                    </a:lnL>
                    <a:lnR w="12240">
                      <a:solidFill>
                        <a:srgbClr val="000000"/>
                      </a:solidFill>
                    </a:lnR>
                    <a:lnT w="12240">
                      <a:solidFill>
                        <a:srgbClr val="000000"/>
                      </a:solidFill>
                    </a:lnT>
                    <a:lnB w="12240">
                      <a:solidFill>
                        <a:srgbClr val="000000"/>
                      </a:solidFill>
                    </a:lnB>
                    <a:noFill/>
                  </a:tcPr>
                </a:tc>
                <a:tc>
                  <a:txBody>
                    <a:bodyPr lIns="68400" rIns="68400" tIns="0" bIns="0" anchor="t">
                      <a:noAutofit/>
                    </a:bodyPr>
                    <a:p>
                      <a:pPr>
                        <a:lnSpc>
                          <a:spcPct val="115000"/>
                        </a:lnSpc>
                      </a:pPr>
                      <a:r>
                        <a:rPr b="0" lang="fr-FR" sz="1100" spc="-1" strike="noStrike">
                          <a:solidFill>
                            <a:srgbClr val="000000"/>
                          </a:solidFill>
                          <a:latin typeface="Calibri"/>
                          <a:ea typeface="Calibri"/>
                        </a:rPr>
                        <a:t>15mg/16h </a:t>
                      </a:r>
                      <a:endParaRPr b="0" lang="fr-FR" sz="1100" spc="-1" strike="noStrike">
                        <a:solidFill>
                          <a:srgbClr val="000000"/>
                        </a:solidFill>
                        <a:latin typeface="Arial"/>
                      </a:endParaRPr>
                    </a:p>
                    <a:p>
                      <a:pPr>
                        <a:lnSpc>
                          <a:spcPct val="115000"/>
                        </a:lnSpc>
                      </a:pPr>
                      <a:r>
                        <a:rPr b="0" lang="fr-FR" sz="1100" spc="-1" strike="noStrike">
                          <a:solidFill>
                            <a:srgbClr val="000000"/>
                          </a:solidFill>
                          <a:latin typeface="Calibri"/>
                          <a:ea typeface="Calibri"/>
                        </a:rPr>
                        <a:t>ou 10mg/16h</a:t>
                      </a:r>
                      <a:endParaRPr b="0" lang="fr-FR" sz="1100" spc="-1" strike="noStrike">
                        <a:solidFill>
                          <a:srgbClr val="000000"/>
                        </a:solidFill>
                        <a:latin typeface="Arial"/>
                      </a:endParaRPr>
                    </a:p>
                  </a:txBody>
                  <a:tcPr anchor="t" marL="68400" marR="68400">
                    <a:lnL w="12240">
                      <a:solidFill>
                        <a:srgbClr val="000000"/>
                      </a:solidFill>
                    </a:lnL>
                    <a:lnR w="12240">
                      <a:solidFill>
                        <a:srgbClr val="000000"/>
                      </a:solidFill>
                    </a:lnR>
                    <a:lnT w="12240">
                      <a:solidFill>
                        <a:srgbClr val="000000"/>
                      </a:solidFill>
                    </a:lnT>
                    <a:lnB w="12240">
                      <a:solidFill>
                        <a:srgbClr val="000000"/>
                      </a:solidFill>
                    </a:lnB>
                    <a:noFill/>
                  </a:tcPr>
                </a:tc>
                <a:tc>
                  <a:txBody>
                    <a:bodyPr lIns="68400" rIns="68400" tIns="0" bIns="0" anchor="t">
                      <a:noAutofit/>
                    </a:bodyPr>
                    <a:p>
                      <a:pPr>
                        <a:lnSpc>
                          <a:spcPct val="115000"/>
                        </a:lnSpc>
                      </a:pPr>
                      <a:r>
                        <a:rPr b="0" lang="fr-FR" sz="1100" spc="-1" strike="noStrike">
                          <a:solidFill>
                            <a:srgbClr val="000000"/>
                          </a:solidFill>
                          <a:latin typeface="Calibri"/>
                          <a:ea typeface="Calibri"/>
                        </a:rPr>
                        <a:t>10mg/16h </a:t>
                      </a:r>
                      <a:endParaRPr b="0" lang="fr-FR" sz="1100" spc="-1" strike="noStrike">
                        <a:solidFill>
                          <a:srgbClr val="000000"/>
                        </a:solidFill>
                        <a:latin typeface="Arial"/>
                      </a:endParaRPr>
                    </a:p>
                    <a:p>
                      <a:pPr>
                        <a:lnSpc>
                          <a:spcPct val="115000"/>
                        </a:lnSpc>
                      </a:pPr>
                      <a:r>
                        <a:rPr b="0" lang="fr-FR" sz="1100" spc="-1" strike="noStrike">
                          <a:solidFill>
                            <a:srgbClr val="000000"/>
                          </a:solidFill>
                          <a:latin typeface="Calibri"/>
                          <a:ea typeface="Calibri"/>
                        </a:rPr>
                        <a:t>ou arrêt</a:t>
                      </a:r>
                      <a:endParaRPr b="0" lang="fr-FR" sz="1100" spc="-1" strike="noStrike">
                        <a:solidFill>
                          <a:srgbClr val="000000"/>
                        </a:solidFill>
                        <a:latin typeface="Arial"/>
                      </a:endParaRPr>
                    </a:p>
                  </a:txBody>
                  <a:tcPr anchor="t" marL="68400" marR="68400">
                    <a:lnL w="12240">
                      <a:solidFill>
                        <a:srgbClr val="000000"/>
                      </a:solidFill>
                    </a:lnL>
                    <a:lnR w="12240">
                      <a:solidFill>
                        <a:srgbClr val="000000"/>
                      </a:solidFill>
                    </a:lnR>
                    <a:lnT w="12240">
                      <a:solidFill>
                        <a:srgbClr val="000000"/>
                      </a:solidFill>
                    </a:lnT>
                    <a:lnB w="12240">
                      <a:solidFill>
                        <a:srgbClr val="000000"/>
                      </a:solidFill>
                    </a:lnB>
                    <a:noFill/>
                  </a:tcPr>
                </a:tc>
              </a:tr>
              <a:tr h="399600">
                <a:tc rowSpan="2">
                  <a:txBody>
                    <a:bodyPr lIns="68400" rIns="68400" tIns="0" bIns="0" anchor="ctr">
                      <a:noAutofit/>
                    </a:bodyPr>
                    <a:p>
                      <a:pPr algn="ctr">
                        <a:lnSpc>
                          <a:spcPct val="115000"/>
                        </a:lnSpc>
                      </a:pPr>
                      <a:r>
                        <a:rPr b="0" lang="fr-FR" sz="1100" spc="-1" strike="noStrike">
                          <a:solidFill>
                            <a:srgbClr val="000000"/>
                          </a:solidFill>
                          <a:latin typeface="Calibri"/>
                          <a:ea typeface="Calibri"/>
                        </a:rPr>
                        <a:t>5 à 10</a:t>
                      </a:r>
                      <a:endParaRPr b="0" lang="fr-FR" sz="1100" spc="-1" strike="noStrike">
                        <a:solidFill>
                          <a:srgbClr val="000000"/>
                        </a:solidFill>
                        <a:latin typeface="Arial"/>
                      </a:endParaRPr>
                    </a:p>
                    <a:p>
                      <a:pPr algn="ctr">
                        <a:lnSpc>
                          <a:spcPct val="115000"/>
                        </a:lnSpc>
                      </a:pPr>
                      <a:r>
                        <a:rPr b="0" lang="fr-FR" sz="1100" spc="-1" strike="noStrike">
                          <a:solidFill>
                            <a:srgbClr val="000000"/>
                          </a:solidFill>
                          <a:latin typeface="Calibri"/>
                          <a:ea typeface="Calibri"/>
                        </a:rPr>
                        <a:t>≥ </a:t>
                      </a:r>
                      <a:r>
                        <a:rPr b="0" lang="fr-FR" sz="1100" spc="-1" strike="noStrike">
                          <a:solidFill>
                            <a:srgbClr val="000000"/>
                          </a:solidFill>
                          <a:latin typeface="Calibri"/>
                          <a:ea typeface="Calibri"/>
                        </a:rPr>
                        <a:t>20 cigarettes/jour</a:t>
                      </a:r>
                      <a:endParaRPr b="0" lang="fr-FR" sz="1100" spc="-1" strike="noStrike">
                        <a:solidFill>
                          <a:srgbClr val="000000"/>
                        </a:solidFill>
                        <a:latin typeface="Arial"/>
                      </a:endParaRPr>
                    </a:p>
                  </a:txBody>
                  <a:tcPr anchor="ctr" marL="68400" marR="68400">
                    <a:lnL w="12240">
                      <a:solidFill>
                        <a:srgbClr val="000000"/>
                      </a:solidFill>
                    </a:lnL>
                    <a:lnR w="12240">
                      <a:solidFill>
                        <a:srgbClr val="000000"/>
                      </a:solidFill>
                    </a:lnR>
                    <a:lnT w="12240">
                      <a:solidFill>
                        <a:srgbClr val="000000"/>
                      </a:solidFill>
                    </a:lnT>
                    <a:lnB w="12240">
                      <a:solidFill>
                        <a:srgbClr val="000000"/>
                      </a:solidFill>
                    </a:lnB>
                    <a:solidFill>
                      <a:srgbClr val="f2f2f2"/>
                    </a:solidFill>
                  </a:tcPr>
                </a:tc>
                <a:tc>
                  <a:txBody>
                    <a:bodyPr lIns="68400" rIns="68400" tIns="0" bIns="0" anchor="t">
                      <a:noAutofit/>
                    </a:bodyPr>
                    <a:p>
                      <a:pPr>
                        <a:lnSpc>
                          <a:spcPct val="115000"/>
                        </a:lnSpc>
                      </a:pPr>
                      <a:r>
                        <a:rPr b="0" lang="fr-FR" sz="1100" spc="-1" strike="noStrike">
                          <a:solidFill>
                            <a:srgbClr val="000000"/>
                          </a:solidFill>
                          <a:latin typeface="Calibri"/>
                          <a:ea typeface="Calibri"/>
                        </a:rPr>
                        <a:t>21mg/24h</a:t>
                      </a:r>
                      <a:endParaRPr b="0" lang="fr-FR" sz="1100" spc="-1" strike="noStrike">
                        <a:solidFill>
                          <a:srgbClr val="000000"/>
                        </a:solidFill>
                        <a:latin typeface="Arial"/>
                      </a:endParaRPr>
                    </a:p>
                  </a:txBody>
                  <a:tcPr anchor="t" marL="68400" marR="68400">
                    <a:lnL w="12240">
                      <a:solidFill>
                        <a:srgbClr val="000000"/>
                      </a:solidFill>
                    </a:lnL>
                    <a:lnR w="12240">
                      <a:solidFill>
                        <a:srgbClr val="000000"/>
                      </a:solidFill>
                    </a:lnR>
                    <a:lnT w="12240">
                      <a:solidFill>
                        <a:srgbClr val="000000"/>
                      </a:solidFill>
                    </a:lnT>
                    <a:lnB w="12240">
                      <a:solidFill>
                        <a:srgbClr val="000000"/>
                      </a:solidFill>
                    </a:lnB>
                    <a:noFill/>
                  </a:tcPr>
                </a:tc>
                <a:tc>
                  <a:txBody>
                    <a:bodyPr lIns="68400" rIns="68400" tIns="0" bIns="0" anchor="t">
                      <a:noAutofit/>
                    </a:bodyPr>
                    <a:p>
                      <a:pPr>
                        <a:lnSpc>
                          <a:spcPct val="115000"/>
                        </a:lnSpc>
                      </a:pPr>
                      <a:r>
                        <a:rPr b="0" lang="fr-FR" sz="1100" spc="-1" strike="noStrike">
                          <a:solidFill>
                            <a:srgbClr val="000000"/>
                          </a:solidFill>
                          <a:latin typeface="Calibri"/>
                          <a:ea typeface="Calibri"/>
                        </a:rPr>
                        <a:t>14mg /24h</a:t>
                      </a:r>
                      <a:endParaRPr b="0" lang="fr-FR" sz="1100" spc="-1" strike="noStrike">
                        <a:solidFill>
                          <a:srgbClr val="000000"/>
                        </a:solidFill>
                        <a:latin typeface="Arial"/>
                      </a:endParaRPr>
                    </a:p>
                  </a:txBody>
                  <a:tcPr anchor="t" marL="68400" marR="68400">
                    <a:lnL w="12240">
                      <a:solidFill>
                        <a:srgbClr val="000000"/>
                      </a:solidFill>
                    </a:lnL>
                    <a:lnR w="12240">
                      <a:solidFill>
                        <a:srgbClr val="000000"/>
                      </a:solidFill>
                    </a:lnR>
                    <a:lnT w="12240">
                      <a:solidFill>
                        <a:srgbClr val="000000"/>
                      </a:solidFill>
                    </a:lnT>
                    <a:lnB w="12240">
                      <a:solidFill>
                        <a:srgbClr val="000000"/>
                      </a:solidFill>
                    </a:lnB>
                    <a:noFill/>
                  </a:tcPr>
                </a:tc>
                <a:tc>
                  <a:txBody>
                    <a:bodyPr lIns="68400" rIns="68400" tIns="0" bIns="0" anchor="t">
                      <a:noAutofit/>
                    </a:bodyPr>
                    <a:p>
                      <a:pPr>
                        <a:lnSpc>
                          <a:spcPct val="115000"/>
                        </a:lnSpc>
                      </a:pPr>
                      <a:r>
                        <a:rPr b="0" lang="fr-FR" sz="1100" spc="-1" strike="noStrike">
                          <a:solidFill>
                            <a:srgbClr val="000000"/>
                          </a:solidFill>
                          <a:latin typeface="Calibri"/>
                          <a:ea typeface="Calibri"/>
                        </a:rPr>
                        <a:t>7mg/24h</a:t>
                      </a:r>
                      <a:endParaRPr b="0" lang="fr-FR" sz="1100" spc="-1" strike="noStrike">
                        <a:solidFill>
                          <a:srgbClr val="000000"/>
                        </a:solidFill>
                        <a:latin typeface="Arial"/>
                      </a:endParaRPr>
                    </a:p>
                  </a:txBody>
                  <a:tcPr anchor="t" marL="68400" marR="68400">
                    <a:lnL w="12240">
                      <a:solidFill>
                        <a:srgbClr val="000000"/>
                      </a:solidFill>
                    </a:lnL>
                    <a:lnR w="12240">
                      <a:solidFill>
                        <a:srgbClr val="000000"/>
                      </a:solidFill>
                    </a:lnR>
                    <a:lnT w="12240">
                      <a:solidFill>
                        <a:srgbClr val="000000"/>
                      </a:solidFill>
                    </a:lnT>
                    <a:lnB w="12240">
                      <a:solidFill>
                        <a:srgbClr val="000000"/>
                      </a:solidFill>
                    </a:lnB>
                    <a:noFill/>
                  </a:tcPr>
                </a:tc>
              </a:tr>
              <a:tr h="399600">
                <a:tc vMerge="1">
                  <a:txBody>
                    <a:bodyPr lIns="90000" rIns="90000" tIns="45000" bIns="45000" anchor="t">
                      <a:noAutofit/>
                    </a:bodyPr>
                    <a:p>
                      <a:endParaRPr b="0" lang="fr-FR"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68400" rIns="68400" tIns="0" bIns="0" anchor="t">
                      <a:noAutofit/>
                    </a:bodyPr>
                    <a:p>
                      <a:pPr>
                        <a:lnSpc>
                          <a:spcPct val="115000"/>
                        </a:lnSpc>
                      </a:pPr>
                      <a:r>
                        <a:rPr b="0" lang="fr-FR" sz="1100" spc="-1" strike="noStrike">
                          <a:solidFill>
                            <a:srgbClr val="000000"/>
                          </a:solidFill>
                          <a:latin typeface="Calibri"/>
                          <a:ea typeface="Calibri"/>
                        </a:rPr>
                        <a:t>25mg/16h</a:t>
                      </a:r>
                      <a:endParaRPr b="0" lang="fr-FR" sz="1100" spc="-1" strike="noStrike">
                        <a:solidFill>
                          <a:srgbClr val="000000"/>
                        </a:solidFill>
                        <a:latin typeface="Arial"/>
                      </a:endParaRPr>
                    </a:p>
                  </a:txBody>
                  <a:tcPr anchor="t" marL="68400" marR="68400">
                    <a:lnL w="12240">
                      <a:solidFill>
                        <a:srgbClr val="000000"/>
                      </a:solidFill>
                    </a:lnL>
                    <a:lnR w="12240">
                      <a:solidFill>
                        <a:srgbClr val="000000"/>
                      </a:solidFill>
                    </a:lnR>
                    <a:lnT w="12240">
                      <a:solidFill>
                        <a:srgbClr val="000000"/>
                      </a:solidFill>
                    </a:lnT>
                    <a:lnB w="12240">
                      <a:solidFill>
                        <a:srgbClr val="000000"/>
                      </a:solidFill>
                    </a:lnB>
                    <a:noFill/>
                  </a:tcPr>
                </a:tc>
                <a:tc>
                  <a:txBody>
                    <a:bodyPr lIns="68400" rIns="68400" tIns="0" bIns="0" anchor="t">
                      <a:noAutofit/>
                    </a:bodyPr>
                    <a:p>
                      <a:pPr>
                        <a:lnSpc>
                          <a:spcPct val="115000"/>
                        </a:lnSpc>
                      </a:pPr>
                      <a:r>
                        <a:rPr b="0" lang="fr-FR" sz="1100" spc="-1" strike="noStrike">
                          <a:solidFill>
                            <a:srgbClr val="000000"/>
                          </a:solidFill>
                          <a:latin typeface="Calibri"/>
                          <a:ea typeface="Calibri"/>
                        </a:rPr>
                        <a:t>25mg/16h</a:t>
                      </a:r>
                      <a:endParaRPr b="0" lang="fr-FR" sz="1100" spc="-1" strike="noStrike">
                        <a:solidFill>
                          <a:srgbClr val="000000"/>
                        </a:solidFill>
                        <a:latin typeface="Arial"/>
                      </a:endParaRPr>
                    </a:p>
                  </a:txBody>
                  <a:tcPr anchor="t" marL="68400" marR="68400">
                    <a:lnL w="12240">
                      <a:solidFill>
                        <a:srgbClr val="000000"/>
                      </a:solidFill>
                    </a:lnL>
                    <a:lnR w="12240">
                      <a:solidFill>
                        <a:srgbClr val="000000"/>
                      </a:solidFill>
                    </a:lnR>
                    <a:lnT w="12240">
                      <a:solidFill>
                        <a:srgbClr val="000000"/>
                      </a:solidFill>
                    </a:lnT>
                    <a:lnB w="12240">
                      <a:solidFill>
                        <a:srgbClr val="000000"/>
                      </a:solidFill>
                    </a:lnB>
                    <a:noFill/>
                  </a:tcPr>
                </a:tc>
                <a:tc>
                  <a:txBody>
                    <a:bodyPr lIns="68400" rIns="68400" tIns="0" bIns="0" anchor="t">
                      <a:noAutofit/>
                    </a:bodyPr>
                    <a:p>
                      <a:pPr>
                        <a:lnSpc>
                          <a:spcPct val="115000"/>
                        </a:lnSpc>
                      </a:pPr>
                      <a:r>
                        <a:rPr b="0" lang="fr-FR" sz="1100" spc="-1" strike="noStrike">
                          <a:solidFill>
                            <a:srgbClr val="000000"/>
                          </a:solidFill>
                          <a:latin typeface="Calibri"/>
                          <a:ea typeface="Calibri"/>
                        </a:rPr>
                        <a:t>15mg/16h (2 semaines)</a:t>
                      </a:r>
                      <a:endParaRPr b="0" lang="fr-FR" sz="1100" spc="-1" strike="noStrike">
                        <a:solidFill>
                          <a:srgbClr val="000000"/>
                        </a:solidFill>
                        <a:latin typeface="Arial"/>
                      </a:endParaRPr>
                    </a:p>
                    <a:p>
                      <a:pPr>
                        <a:lnSpc>
                          <a:spcPct val="115000"/>
                        </a:lnSpc>
                      </a:pPr>
                      <a:r>
                        <a:rPr b="0" lang="fr-FR" sz="1100" spc="-1" strike="noStrike">
                          <a:solidFill>
                            <a:srgbClr val="000000"/>
                          </a:solidFill>
                          <a:latin typeface="Calibri"/>
                          <a:ea typeface="Calibri"/>
                        </a:rPr>
                        <a:t>10mg/16h (2 semaines)</a:t>
                      </a:r>
                      <a:endParaRPr b="0" lang="fr-FR" sz="1100" spc="-1" strike="noStrike">
                        <a:solidFill>
                          <a:srgbClr val="000000"/>
                        </a:solidFill>
                        <a:latin typeface="Arial"/>
                      </a:endParaRPr>
                    </a:p>
                  </a:txBody>
                  <a:tcPr anchor="t" marL="68400" marR="68400">
                    <a:lnL w="12240">
                      <a:solidFill>
                        <a:srgbClr val="000000"/>
                      </a:solidFill>
                    </a:lnL>
                    <a:lnR w="12240">
                      <a:solidFill>
                        <a:srgbClr val="000000"/>
                      </a:solidFill>
                    </a:lnR>
                    <a:lnT w="12240">
                      <a:solidFill>
                        <a:srgbClr val="000000"/>
                      </a:solidFill>
                    </a:lnT>
                    <a:lnB w="12240">
                      <a:solidFill>
                        <a:srgbClr val="000000"/>
                      </a:solidFill>
                    </a:lnB>
                    <a:noFill/>
                  </a:tcPr>
                </a:tc>
              </a:tr>
            </a:tbl>
          </a:graphicData>
        </a:graphic>
      </p:graphicFrame>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457200" y="274680"/>
            <a:ext cx="8229240" cy="1142640"/>
          </a:xfrm>
          <a:prstGeom prst="rect">
            <a:avLst/>
          </a:prstGeom>
          <a:noFill/>
          <a:ln w="0">
            <a:noFill/>
          </a:ln>
        </p:spPr>
        <p:txBody>
          <a:bodyPr anchor="ctr">
            <a:noAutofit/>
          </a:bodyPr>
          <a:p>
            <a:pPr indent="0" algn="ctr">
              <a:lnSpc>
                <a:spcPct val="100000"/>
              </a:lnSpc>
              <a:buNone/>
            </a:pPr>
            <a:r>
              <a:rPr b="0" lang="fr-FR" sz="4400" spc="-1" strike="noStrike">
                <a:solidFill>
                  <a:srgbClr val="000000"/>
                </a:solidFill>
                <a:latin typeface="Calibri"/>
              </a:rPr>
              <a:t>Choix du dosage : Formes LI</a:t>
            </a:r>
            <a:endParaRPr b="0" lang="fr-FR" sz="4400" spc="-1" strike="noStrike">
              <a:solidFill>
                <a:srgbClr val="000000"/>
              </a:solidFill>
              <a:latin typeface="Calibri"/>
            </a:endParaRPr>
          </a:p>
        </p:txBody>
      </p:sp>
      <p:sp>
        <p:nvSpPr>
          <p:cNvPr id="167" name="PlaceHolder 2"/>
          <p:cNvSpPr>
            <a:spLocks noGrp="1"/>
          </p:cNvSpPr>
          <p:nvPr>
            <p:ph/>
          </p:nvPr>
        </p:nvSpPr>
        <p:spPr>
          <a:xfrm>
            <a:off x="457200" y="1600200"/>
            <a:ext cx="8229240" cy="4924800"/>
          </a:xfrm>
          <a:prstGeom prst="rect">
            <a:avLst/>
          </a:prstGeom>
          <a:noFill/>
          <a:ln w="0">
            <a:noFill/>
          </a:ln>
        </p:spPr>
        <p:txBody>
          <a:bodyPr anchor="t">
            <a:normAutofit fontScale="83000"/>
          </a:bodyPr>
          <a:p>
            <a:pPr marL="307440" indent="-307440">
              <a:lnSpc>
                <a:spcPct val="100000"/>
              </a:lnSpc>
              <a:spcBef>
                <a:spcPts val="641"/>
              </a:spcBef>
              <a:buClr>
                <a:srgbClr val="000000"/>
              </a:buClr>
              <a:buFont typeface="Arial"/>
              <a:buChar char="•"/>
            </a:pPr>
            <a:r>
              <a:rPr b="0" lang="fr-FR" sz="3200" spc="-1" strike="noStrike">
                <a:solidFill>
                  <a:srgbClr val="000000"/>
                </a:solidFill>
                <a:latin typeface="Calibri"/>
              </a:rPr>
              <a:t>Stratégie : autogestion, prévention du manque  et du craving </a:t>
            </a:r>
            <a:endParaRPr b="0" lang="fr-FR" sz="3200" spc="-1" strike="noStrike">
              <a:solidFill>
                <a:srgbClr val="000000"/>
              </a:solidFill>
              <a:latin typeface="Calibri"/>
            </a:endParaRPr>
          </a:p>
          <a:p>
            <a:pPr marL="307440" indent="-307440">
              <a:lnSpc>
                <a:spcPct val="100000"/>
              </a:lnSpc>
              <a:spcBef>
                <a:spcPts val="641"/>
              </a:spcBef>
              <a:buClr>
                <a:srgbClr val="000000"/>
              </a:buClr>
              <a:buFont typeface="Arial"/>
              <a:buChar char="•"/>
            </a:pPr>
            <a:r>
              <a:rPr b="0" lang="fr-FR" sz="3200" spc="-1" strike="noStrike">
                <a:solidFill>
                  <a:srgbClr val="000000"/>
                </a:solidFill>
                <a:latin typeface="Calibri"/>
              </a:rPr>
              <a:t>S’utilise en « si besoin » </a:t>
            </a:r>
            <a:endParaRPr b="0" lang="fr-FR" sz="3200" spc="-1" strike="noStrike">
              <a:solidFill>
                <a:srgbClr val="000000"/>
              </a:solidFill>
              <a:latin typeface="Calibri"/>
            </a:endParaRPr>
          </a:p>
          <a:p>
            <a:pPr indent="0">
              <a:lnSpc>
                <a:spcPct val="100000"/>
              </a:lnSpc>
              <a:spcBef>
                <a:spcPts val="641"/>
              </a:spcBef>
              <a:buNone/>
            </a:pPr>
            <a:endParaRPr b="0" lang="fr-FR" sz="3200" spc="-1" strike="noStrike">
              <a:solidFill>
                <a:srgbClr val="000000"/>
              </a:solidFill>
              <a:latin typeface="Calibri"/>
            </a:endParaRPr>
          </a:p>
          <a:p>
            <a:pPr indent="0">
              <a:lnSpc>
                <a:spcPct val="100000"/>
              </a:lnSpc>
              <a:spcBef>
                <a:spcPts val="641"/>
              </a:spcBef>
              <a:buNone/>
            </a:pPr>
            <a:endParaRPr b="0" lang="fr-FR" sz="3200" spc="-1" strike="noStrike">
              <a:solidFill>
                <a:srgbClr val="000000"/>
              </a:solidFill>
              <a:latin typeface="Calibri"/>
            </a:endParaRPr>
          </a:p>
          <a:p>
            <a:pPr indent="0">
              <a:lnSpc>
                <a:spcPct val="100000"/>
              </a:lnSpc>
              <a:spcBef>
                <a:spcPts val="641"/>
              </a:spcBef>
              <a:buNone/>
            </a:pPr>
            <a:endParaRPr b="0" lang="fr-FR" sz="3200" spc="-1" strike="noStrike">
              <a:solidFill>
                <a:srgbClr val="000000"/>
              </a:solidFill>
              <a:latin typeface="Calibri"/>
            </a:endParaRPr>
          </a:p>
          <a:p>
            <a:pPr indent="0">
              <a:lnSpc>
                <a:spcPct val="100000"/>
              </a:lnSpc>
              <a:spcBef>
                <a:spcPts val="641"/>
              </a:spcBef>
              <a:buNone/>
            </a:pPr>
            <a:endParaRPr b="0" lang="fr-FR" sz="3200" spc="-1" strike="noStrike">
              <a:solidFill>
                <a:srgbClr val="000000"/>
              </a:solidFill>
              <a:latin typeface="Calibri"/>
            </a:endParaRPr>
          </a:p>
          <a:p>
            <a:pPr marL="307440" indent="-307440">
              <a:lnSpc>
                <a:spcPct val="100000"/>
              </a:lnSpc>
              <a:spcBef>
                <a:spcPts val="641"/>
              </a:spcBef>
              <a:buClr>
                <a:srgbClr val="000000"/>
              </a:buClr>
              <a:buFont typeface="Arial"/>
              <a:buChar char="•"/>
            </a:pPr>
            <a:r>
              <a:rPr b="0" lang="fr-FR" sz="3200" spc="-1" strike="noStrike" u="sng">
                <a:solidFill>
                  <a:srgbClr val="000000"/>
                </a:solidFill>
                <a:uFillTx/>
                <a:latin typeface="Calibri"/>
              </a:rPr>
              <a:t>Sevrage en monothérapie :</a:t>
            </a:r>
            <a:endParaRPr b="0" lang="fr-FR" sz="3200" spc="-1" strike="noStrike">
              <a:solidFill>
                <a:srgbClr val="000000"/>
              </a:solidFill>
              <a:latin typeface="Calibri"/>
            </a:endParaRPr>
          </a:p>
          <a:p>
            <a:pPr lvl="1" marL="666360" indent="-256320">
              <a:lnSpc>
                <a:spcPct val="100000"/>
              </a:lnSpc>
              <a:spcBef>
                <a:spcPts val="561"/>
              </a:spcBef>
              <a:buClr>
                <a:srgbClr val="000000"/>
              </a:buClr>
              <a:buFont typeface="Arial"/>
              <a:buChar char="–"/>
            </a:pPr>
            <a:r>
              <a:rPr b="0" lang="fr-FR" sz="2800" spc="-1" strike="noStrike">
                <a:solidFill>
                  <a:srgbClr val="000000"/>
                </a:solidFill>
                <a:latin typeface="Calibri"/>
              </a:rPr>
              <a:t>3 mois : prendre une forme orale à chaque envie</a:t>
            </a:r>
            <a:endParaRPr b="0" lang="fr-FR" sz="2800" spc="-1" strike="noStrike">
              <a:solidFill>
                <a:srgbClr val="000000"/>
              </a:solidFill>
              <a:latin typeface="Calibri"/>
            </a:endParaRPr>
          </a:p>
          <a:p>
            <a:pPr lvl="1" marL="666360" indent="-256320">
              <a:lnSpc>
                <a:spcPct val="100000"/>
              </a:lnSpc>
              <a:spcBef>
                <a:spcPts val="561"/>
              </a:spcBef>
              <a:buClr>
                <a:srgbClr val="000000"/>
              </a:buClr>
              <a:buFont typeface="Arial"/>
              <a:buChar char="–"/>
            </a:pPr>
            <a:r>
              <a:rPr b="0" lang="fr-FR" sz="2800" spc="-1" strike="noStrike">
                <a:solidFill>
                  <a:srgbClr val="000000"/>
                </a:solidFill>
                <a:latin typeface="Calibri"/>
              </a:rPr>
              <a:t>6 à 8 semaines : diminution puis arrêt quand on arrive à 1 à 2 par jour</a:t>
            </a:r>
            <a:endParaRPr b="0" lang="fr-FR" sz="2800" spc="-1" strike="noStrike">
              <a:solidFill>
                <a:srgbClr val="000000"/>
              </a:solidFill>
              <a:latin typeface="Calibri"/>
            </a:endParaRPr>
          </a:p>
          <a:p>
            <a:pPr indent="0">
              <a:lnSpc>
                <a:spcPct val="100000"/>
              </a:lnSpc>
              <a:spcBef>
                <a:spcPts val="641"/>
              </a:spcBef>
              <a:buNone/>
            </a:pPr>
            <a:endParaRPr b="0" lang="fr-FR" sz="3200" spc="-1" strike="noStrike">
              <a:solidFill>
                <a:srgbClr val="000000"/>
              </a:solidFill>
              <a:latin typeface="Calibri"/>
            </a:endParaRPr>
          </a:p>
          <a:p>
            <a:pPr indent="0">
              <a:lnSpc>
                <a:spcPct val="100000"/>
              </a:lnSpc>
              <a:spcBef>
                <a:spcPts val="641"/>
              </a:spcBef>
              <a:buNone/>
              <a:tabLst>
                <a:tab algn="l" pos="0"/>
              </a:tabLst>
            </a:pPr>
            <a:endParaRPr b="0" lang="fr-FR" sz="3200" spc="-1" strike="noStrike">
              <a:solidFill>
                <a:srgbClr val="000000"/>
              </a:solidFill>
              <a:latin typeface="Calibri"/>
            </a:endParaRPr>
          </a:p>
          <a:p>
            <a:pPr indent="0">
              <a:lnSpc>
                <a:spcPct val="100000"/>
              </a:lnSpc>
              <a:spcBef>
                <a:spcPts val="641"/>
              </a:spcBef>
              <a:buNone/>
              <a:tabLst>
                <a:tab algn="l" pos="0"/>
              </a:tabLst>
            </a:pPr>
            <a:endParaRPr b="0" lang="fr-FR" sz="3200" spc="-1" strike="noStrike">
              <a:solidFill>
                <a:srgbClr val="000000"/>
              </a:solidFill>
              <a:latin typeface="Calibri"/>
            </a:endParaRPr>
          </a:p>
          <a:p>
            <a:pPr indent="0">
              <a:lnSpc>
                <a:spcPct val="100000"/>
              </a:lnSpc>
              <a:spcBef>
                <a:spcPts val="641"/>
              </a:spcBef>
              <a:buNone/>
              <a:tabLst>
                <a:tab algn="l" pos="0"/>
              </a:tabLst>
            </a:pPr>
            <a:endParaRPr b="0" lang="fr-FR" sz="3200" spc="-1" strike="noStrike">
              <a:solidFill>
                <a:srgbClr val="000000"/>
              </a:solidFill>
              <a:latin typeface="Calibri"/>
            </a:endParaRPr>
          </a:p>
        </p:txBody>
      </p:sp>
      <p:graphicFrame>
        <p:nvGraphicFramePr>
          <p:cNvPr id="168" name="Tableau 3"/>
          <p:cNvGraphicFramePr/>
          <p:nvPr/>
        </p:nvGraphicFramePr>
        <p:xfrm>
          <a:off x="971640" y="2925000"/>
          <a:ext cx="3672000" cy="1540440"/>
        </p:xfrm>
        <a:graphic>
          <a:graphicData uri="http://schemas.openxmlformats.org/drawingml/2006/table">
            <a:tbl>
              <a:tblPr/>
              <a:tblGrid>
                <a:gridCol w="1920240"/>
                <a:gridCol w="1751760"/>
              </a:tblGrid>
              <a:tr h="219960">
                <a:tc>
                  <a:txBody>
                    <a:bodyPr lIns="68400" rIns="68400" tIns="0" bIns="0" anchor="t">
                      <a:noAutofit/>
                    </a:bodyPr>
                    <a:p>
                      <a:pPr>
                        <a:lnSpc>
                          <a:spcPct val="115000"/>
                        </a:lnSpc>
                      </a:pPr>
                      <a:r>
                        <a:rPr b="1" lang="fr-FR" sz="1100" spc="-1" strike="noStrike">
                          <a:solidFill>
                            <a:srgbClr val="000000"/>
                          </a:solidFill>
                          <a:latin typeface="Calibri"/>
                          <a:ea typeface="Calibri"/>
                        </a:rPr>
                        <a:t>Nb de cig/24h</a:t>
                      </a:r>
                      <a:endParaRPr b="0" lang="fr-FR" sz="1100" spc="-1" strike="noStrike">
                        <a:solidFill>
                          <a:srgbClr val="000000"/>
                        </a:solidFill>
                        <a:latin typeface="Arial"/>
                      </a:endParaRPr>
                    </a:p>
                  </a:txBody>
                  <a:tcPr anchor="t" marL="68400" marR="68400">
                    <a:lnL w="12240">
                      <a:solidFill>
                        <a:srgbClr val="000000"/>
                      </a:solidFill>
                    </a:lnL>
                    <a:lnR w="12240">
                      <a:solidFill>
                        <a:srgbClr val="000000"/>
                      </a:solidFill>
                    </a:lnR>
                    <a:lnT w="12240">
                      <a:solidFill>
                        <a:srgbClr val="000000"/>
                      </a:solidFill>
                    </a:lnT>
                    <a:lnB w="12240">
                      <a:solidFill>
                        <a:srgbClr val="000000"/>
                      </a:solidFill>
                    </a:lnB>
                    <a:solidFill>
                      <a:srgbClr val="bfbfbf"/>
                    </a:solidFill>
                  </a:tcPr>
                </a:tc>
                <a:tc>
                  <a:txBody>
                    <a:bodyPr lIns="68400" rIns="68400" tIns="0" bIns="0" anchor="t">
                      <a:noAutofit/>
                    </a:bodyPr>
                    <a:p>
                      <a:pPr>
                        <a:lnSpc>
                          <a:spcPct val="115000"/>
                        </a:lnSpc>
                      </a:pPr>
                      <a:r>
                        <a:rPr b="1" lang="fr-FR" sz="1100" spc="-1" strike="noStrike">
                          <a:solidFill>
                            <a:srgbClr val="000000"/>
                          </a:solidFill>
                          <a:latin typeface="Calibri"/>
                          <a:ea typeface="Calibri"/>
                        </a:rPr>
                        <a:t>Dosage des formes orales</a:t>
                      </a:r>
                      <a:endParaRPr b="0" lang="fr-FR" sz="1100" spc="-1" strike="noStrike">
                        <a:solidFill>
                          <a:srgbClr val="000000"/>
                        </a:solidFill>
                        <a:latin typeface="Arial"/>
                      </a:endParaRPr>
                    </a:p>
                  </a:txBody>
                  <a:tcPr anchor="t" marL="68400" marR="68400">
                    <a:lnL w="12240">
                      <a:solidFill>
                        <a:srgbClr val="000000"/>
                      </a:solidFill>
                    </a:lnL>
                    <a:lnR w="12240">
                      <a:solidFill>
                        <a:srgbClr val="000000"/>
                      </a:solidFill>
                    </a:lnR>
                    <a:lnT w="12240">
                      <a:solidFill>
                        <a:srgbClr val="000000"/>
                      </a:solidFill>
                    </a:lnT>
                    <a:lnB w="12240">
                      <a:solidFill>
                        <a:srgbClr val="000000"/>
                      </a:solidFill>
                    </a:lnB>
                    <a:solidFill>
                      <a:srgbClr val="bfbfbf"/>
                    </a:solidFill>
                  </a:tcPr>
                </a:tc>
              </a:tr>
              <a:tr h="439920">
                <a:tc>
                  <a:txBody>
                    <a:bodyPr lIns="68400" rIns="68400" tIns="0" bIns="0" anchor="ctr">
                      <a:noAutofit/>
                    </a:bodyPr>
                    <a:p>
                      <a:pPr algn="ctr">
                        <a:lnSpc>
                          <a:spcPct val="115000"/>
                        </a:lnSpc>
                      </a:pPr>
                      <a:r>
                        <a:rPr b="0" lang="fr-FR" sz="1100" spc="-1" strike="noStrike">
                          <a:solidFill>
                            <a:srgbClr val="000000"/>
                          </a:solidFill>
                          <a:latin typeface="Calibri"/>
                          <a:ea typeface="Calibri"/>
                        </a:rPr>
                        <a:t>&lt; 20</a:t>
                      </a:r>
                      <a:endParaRPr b="0" lang="fr-FR" sz="1100" spc="-1" strike="noStrike">
                        <a:solidFill>
                          <a:srgbClr val="000000"/>
                        </a:solidFill>
                        <a:latin typeface="Arial"/>
                      </a:endParaRPr>
                    </a:p>
                  </a:txBody>
                  <a:tcPr anchor="ctr" marL="68400" marR="68400">
                    <a:lnL w="12240">
                      <a:solidFill>
                        <a:srgbClr val="000000"/>
                      </a:solidFill>
                    </a:lnL>
                    <a:lnR w="12240">
                      <a:solidFill>
                        <a:srgbClr val="000000"/>
                      </a:solidFill>
                    </a:lnR>
                    <a:lnT w="12240">
                      <a:solidFill>
                        <a:srgbClr val="000000"/>
                      </a:solidFill>
                    </a:lnT>
                    <a:lnB w="12240">
                      <a:solidFill>
                        <a:srgbClr val="000000"/>
                      </a:solidFill>
                    </a:lnB>
                    <a:solidFill>
                      <a:srgbClr val="f2f2f2"/>
                    </a:solidFill>
                  </a:tcPr>
                </a:tc>
                <a:tc>
                  <a:txBody>
                    <a:bodyPr lIns="68400" rIns="68400" tIns="0" bIns="0" anchor="t">
                      <a:noAutofit/>
                    </a:bodyPr>
                    <a:p>
                      <a:pPr>
                        <a:lnSpc>
                          <a:spcPct val="115000"/>
                        </a:lnSpc>
                      </a:pPr>
                      <a:r>
                        <a:rPr b="0" lang="fr-FR" sz="1100" spc="-1" strike="noStrike">
                          <a:solidFill>
                            <a:srgbClr val="000000"/>
                          </a:solidFill>
                          <a:latin typeface="Calibri"/>
                          <a:ea typeface="Calibri"/>
                        </a:rPr>
                        <a:t>Faible</a:t>
                      </a:r>
                      <a:endParaRPr b="0" lang="fr-FR" sz="1100" spc="-1" strike="noStrike">
                        <a:solidFill>
                          <a:srgbClr val="000000"/>
                        </a:solidFill>
                        <a:latin typeface="Arial"/>
                      </a:endParaRPr>
                    </a:p>
                  </a:txBody>
                  <a:tcPr anchor="t" marL="68400" marR="68400">
                    <a:lnL w="12240">
                      <a:solidFill>
                        <a:srgbClr val="000000"/>
                      </a:solidFill>
                    </a:lnL>
                    <a:lnR w="12240">
                      <a:solidFill>
                        <a:srgbClr val="000000"/>
                      </a:solidFill>
                    </a:lnR>
                    <a:lnT w="12240">
                      <a:solidFill>
                        <a:srgbClr val="000000"/>
                      </a:solidFill>
                    </a:lnT>
                    <a:lnB w="12240">
                      <a:solidFill>
                        <a:srgbClr val="000000"/>
                      </a:solidFill>
                    </a:lnB>
                    <a:noFill/>
                  </a:tcPr>
                </a:tc>
              </a:tr>
              <a:tr h="439920">
                <a:tc>
                  <a:txBody>
                    <a:bodyPr lIns="68400" rIns="68400" tIns="0" bIns="0" anchor="ctr">
                      <a:noAutofit/>
                    </a:bodyPr>
                    <a:p>
                      <a:pPr algn="ctr">
                        <a:lnSpc>
                          <a:spcPct val="115000"/>
                        </a:lnSpc>
                      </a:pPr>
                      <a:r>
                        <a:rPr b="0" lang="fr-FR" sz="1100" spc="-1" strike="noStrike">
                          <a:solidFill>
                            <a:srgbClr val="000000"/>
                          </a:solidFill>
                          <a:latin typeface="Calibri"/>
                          <a:ea typeface="Calibri"/>
                        </a:rPr>
                        <a:t>Entre 20 et 30</a:t>
                      </a:r>
                      <a:endParaRPr b="0" lang="fr-FR" sz="1100" spc="-1" strike="noStrike">
                        <a:solidFill>
                          <a:srgbClr val="000000"/>
                        </a:solidFill>
                        <a:latin typeface="Arial"/>
                      </a:endParaRPr>
                    </a:p>
                  </a:txBody>
                  <a:tcPr anchor="ctr" marL="68400" marR="68400">
                    <a:lnL w="12240">
                      <a:solidFill>
                        <a:srgbClr val="000000"/>
                      </a:solidFill>
                    </a:lnL>
                    <a:lnR w="12240">
                      <a:solidFill>
                        <a:srgbClr val="000000"/>
                      </a:solidFill>
                    </a:lnR>
                    <a:lnT w="12240">
                      <a:solidFill>
                        <a:srgbClr val="000000"/>
                      </a:solidFill>
                    </a:lnT>
                    <a:lnB w="12240">
                      <a:solidFill>
                        <a:srgbClr val="000000"/>
                      </a:solidFill>
                    </a:lnB>
                    <a:solidFill>
                      <a:srgbClr val="f2f2f2"/>
                    </a:solidFill>
                  </a:tcPr>
                </a:tc>
                <a:tc>
                  <a:txBody>
                    <a:bodyPr lIns="68400" rIns="68400" tIns="0" bIns="0" anchor="t">
                      <a:noAutofit/>
                    </a:bodyPr>
                    <a:p>
                      <a:pPr>
                        <a:lnSpc>
                          <a:spcPct val="115000"/>
                        </a:lnSpc>
                      </a:pPr>
                      <a:r>
                        <a:rPr b="0" lang="fr-FR" sz="1100" spc="-1" strike="noStrike">
                          <a:solidFill>
                            <a:srgbClr val="000000"/>
                          </a:solidFill>
                          <a:latin typeface="Calibri"/>
                          <a:ea typeface="Calibri"/>
                        </a:rPr>
                        <a:t>Faible ou Fort (selon le cas)</a:t>
                      </a:r>
                      <a:endParaRPr b="0" lang="fr-FR" sz="1100" spc="-1" strike="noStrike">
                        <a:solidFill>
                          <a:srgbClr val="000000"/>
                        </a:solidFill>
                        <a:latin typeface="Arial"/>
                      </a:endParaRPr>
                    </a:p>
                  </a:txBody>
                  <a:tcPr anchor="t" marL="68400" marR="68400">
                    <a:lnL w="12240">
                      <a:solidFill>
                        <a:srgbClr val="000000"/>
                      </a:solidFill>
                    </a:lnL>
                    <a:lnR w="12240">
                      <a:solidFill>
                        <a:srgbClr val="000000"/>
                      </a:solidFill>
                    </a:lnR>
                    <a:lnT w="12240">
                      <a:solidFill>
                        <a:srgbClr val="000000"/>
                      </a:solidFill>
                    </a:lnT>
                    <a:lnB w="12240">
                      <a:solidFill>
                        <a:srgbClr val="000000"/>
                      </a:solidFill>
                    </a:lnB>
                    <a:noFill/>
                  </a:tcPr>
                </a:tc>
              </a:tr>
              <a:tr h="439920">
                <a:tc>
                  <a:txBody>
                    <a:bodyPr lIns="68400" rIns="68400" tIns="0" bIns="0" anchor="ctr">
                      <a:noAutofit/>
                    </a:bodyPr>
                    <a:p>
                      <a:pPr algn="ctr">
                        <a:lnSpc>
                          <a:spcPct val="115000"/>
                        </a:lnSpc>
                      </a:pPr>
                      <a:r>
                        <a:rPr b="0" lang="fr-FR" sz="1100" spc="-1" strike="noStrike">
                          <a:solidFill>
                            <a:srgbClr val="000000"/>
                          </a:solidFill>
                          <a:latin typeface="Calibri"/>
                          <a:ea typeface="Calibri"/>
                        </a:rPr>
                        <a:t>≥ </a:t>
                      </a:r>
                      <a:r>
                        <a:rPr b="0" lang="fr-FR" sz="1100" spc="-1" strike="noStrike">
                          <a:solidFill>
                            <a:srgbClr val="000000"/>
                          </a:solidFill>
                          <a:latin typeface="Calibri"/>
                          <a:ea typeface="Calibri"/>
                        </a:rPr>
                        <a:t>30</a:t>
                      </a:r>
                      <a:endParaRPr b="0" lang="fr-FR" sz="1100" spc="-1" strike="noStrike">
                        <a:solidFill>
                          <a:srgbClr val="000000"/>
                        </a:solidFill>
                        <a:latin typeface="Arial"/>
                      </a:endParaRPr>
                    </a:p>
                    <a:p>
                      <a:pPr algn="ctr">
                        <a:lnSpc>
                          <a:spcPct val="115000"/>
                        </a:lnSpc>
                      </a:pPr>
                      <a:endParaRPr b="0" lang="fr-FR" sz="1100" spc="-1" strike="noStrike">
                        <a:solidFill>
                          <a:srgbClr val="000000"/>
                        </a:solidFill>
                        <a:latin typeface="Arial"/>
                      </a:endParaRPr>
                    </a:p>
                  </a:txBody>
                  <a:tcPr anchor="ctr" marL="68400" marR="68400">
                    <a:lnL w="12240">
                      <a:solidFill>
                        <a:srgbClr val="000000"/>
                      </a:solidFill>
                    </a:lnL>
                    <a:lnR w="12240">
                      <a:solidFill>
                        <a:srgbClr val="000000"/>
                      </a:solidFill>
                    </a:lnR>
                    <a:lnT w="12240">
                      <a:solidFill>
                        <a:srgbClr val="000000"/>
                      </a:solidFill>
                    </a:lnT>
                    <a:lnB w="12240">
                      <a:solidFill>
                        <a:srgbClr val="000000"/>
                      </a:solidFill>
                    </a:lnB>
                    <a:solidFill>
                      <a:srgbClr val="f2f2f2"/>
                    </a:solidFill>
                  </a:tcPr>
                </a:tc>
                <a:tc>
                  <a:txBody>
                    <a:bodyPr lIns="68400" rIns="68400" tIns="0" bIns="0" anchor="t">
                      <a:noAutofit/>
                    </a:bodyPr>
                    <a:p>
                      <a:pPr>
                        <a:lnSpc>
                          <a:spcPct val="115000"/>
                        </a:lnSpc>
                      </a:pPr>
                      <a:r>
                        <a:rPr b="0" lang="fr-FR" sz="1100" spc="-1" strike="noStrike">
                          <a:solidFill>
                            <a:srgbClr val="000000"/>
                          </a:solidFill>
                          <a:latin typeface="Calibri"/>
                          <a:ea typeface="Calibri"/>
                        </a:rPr>
                        <a:t>Fort </a:t>
                      </a:r>
                      <a:endParaRPr b="0" lang="fr-FR" sz="1100" spc="-1" strike="noStrike">
                        <a:solidFill>
                          <a:srgbClr val="000000"/>
                        </a:solidFill>
                        <a:latin typeface="Arial"/>
                      </a:endParaRPr>
                    </a:p>
                  </a:txBody>
                  <a:tcPr anchor="t" marL="68400" marR="68400">
                    <a:lnL w="12240">
                      <a:solidFill>
                        <a:srgbClr val="000000"/>
                      </a:solidFill>
                    </a:lnL>
                    <a:lnR w="12240">
                      <a:solidFill>
                        <a:srgbClr val="000000"/>
                      </a:solidFill>
                    </a:lnR>
                    <a:lnT w="12240">
                      <a:solidFill>
                        <a:srgbClr val="000000"/>
                      </a:solidFill>
                    </a:lnT>
                    <a:lnB w="12240">
                      <a:solidFill>
                        <a:srgbClr val="000000"/>
                      </a:solidFill>
                    </a:lnB>
                    <a:noFill/>
                  </a:tcPr>
                </a:tc>
              </a:tr>
            </a:tbl>
          </a:graphicData>
        </a:graphic>
      </p:graphicFrame>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9" name="PlaceHolder 1"/>
          <p:cNvSpPr>
            <a:spLocks noGrp="1"/>
          </p:cNvSpPr>
          <p:nvPr>
            <p:ph type="title"/>
          </p:nvPr>
        </p:nvSpPr>
        <p:spPr>
          <a:xfrm>
            <a:off x="457200" y="274680"/>
            <a:ext cx="8229240" cy="1142640"/>
          </a:xfrm>
          <a:prstGeom prst="rect">
            <a:avLst/>
          </a:prstGeom>
          <a:noFill/>
          <a:ln w="0">
            <a:noFill/>
          </a:ln>
        </p:spPr>
        <p:txBody>
          <a:bodyPr anchor="ctr">
            <a:noAutofit/>
          </a:bodyPr>
          <a:p>
            <a:pPr indent="0" algn="ctr">
              <a:lnSpc>
                <a:spcPct val="100000"/>
              </a:lnSpc>
              <a:buNone/>
            </a:pPr>
            <a:r>
              <a:rPr b="0" lang="fr-FR" sz="4400" spc="-1" strike="noStrike">
                <a:solidFill>
                  <a:srgbClr val="000000"/>
                </a:solidFill>
                <a:latin typeface="Calibri"/>
              </a:rPr>
              <a:t>Ordo N° 3</a:t>
            </a:r>
            <a:endParaRPr b="0" lang="fr-FR" sz="4400" spc="-1" strike="noStrike">
              <a:solidFill>
                <a:srgbClr val="000000"/>
              </a:solidFill>
              <a:latin typeface="Calibri"/>
            </a:endParaRPr>
          </a:p>
        </p:txBody>
      </p:sp>
      <p:sp>
        <p:nvSpPr>
          <p:cNvPr id="170" name="ZoneTexte 3"/>
          <p:cNvSpPr/>
          <p:nvPr/>
        </p:nvSpPr>
        <p:spPr>
          <a:xfrm>
            <a:off x="4885200" y="3357000"/>
            <a:ext cx="3498840" cy="228420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pPr>
            <a:r>
              <a:rPr b="0" lang="fr-FR" sz="1800" spc="-1" strike="noStrike">
                <a:solidFill>
                  <a:srgbClr val="000000"/>
                </a:solidFill>
                <a:latin typeface="Calibri"/>
              </a:rPr>
              <a:t>Historique : RAS</a:t>
            </a:r>
            <a:endParaRPr b="0" lang="fr-FR" sz="1800" spc="-1" strike="noStrike">
              <a:solidFill>
                <a:srgbClr val="000000"/>
              </a:solidFill>
              <a:latin typeface="Arial"/>
            </a:endParaRPr>
          </a:p>
          <a:p>
            <a:pPr>
              <a:lnSpc>
                <a:spcPct val="100000"/>
              </a:lnSpc>
            </a:pPr>
            <a:r>
              <a:rPr b="0" lang="fr-FR" sz="1800" spc="-1" strike="noStrike">
                <a:solidFill>
                  <a:srgbClr val="000000"/>
                </a:solidFill>
                <a:latin typeface="Calibri"/>
              </a:rPr>
              <a:t>Conso quotidienne : 45/J</a:t>
            </a:r>
            <a:endParaRPr b="0" lang="fr-FR" sz="1800" spc="-1" strike="noStrike">
              <a:solidFill>
                <a:srgbClr val="000000"/>
              </a:solidFill>
              <a:latin typeface="Arial"/>
            </a:endParaRPr>
          </a:p>
          <a:p>
            <a:pPr>
              <a:lnSpc>
                <a:spcPct val="100000"/>
              </a:lnSpc>
            </a:pPr>
            <a:r>
              <a:rPr b="0" lang="fr-FR" sz="1800" spc="-1" strike="noStrike">
                <a:solidFill>
                  <a:srgbClr val="000000"/>
                </a:solidFill>
                <a:latin typeface="Calibri"/>
              </a:rPr>
              <a:t>Appel médecin : faute de frappe : </a:t>
            </a:r>
            <a:endParaRPr b="0" lang="fr-FR" sz="1800" spc="-1" strike="noStrike">
              <a:solidFill>
                <a:srgbClr val="000000"/>
              </a:solidFill>
              <a:latin typeface="Arial"/>
            </a:endParaRPr>
          </a:p>
          <a:p>
            <a:pPr>
              <a:lnSpc>
                <a:spcPct val="100000"/>
              </a:lnSpc>
            </a:pPr>
            <a:r>
              <a:rPr b="0" lang="fr-FR" sz="1800" spc="-1" strike="noStrike">
                <a:solidFill>
                  <a:srgbClr val="000000"/>
                </a:solidFill>
                <a:latin typeface="Calibri"/>
              </a:rPr>
              <a:t>Voulait écrire « 2 patchs / J »</a:t>
            </a:r>
            <a:endParaRPr b="0" lang="fr-FR" sz="1800" spc="-1" strike="noStrike">
              <a:solidFill>
                <a:srgbClr val="000000"/>
              </a:solidFill>
              <a:latin typeface="Arial"/>
            </a:endParaRPr>
          </a:p>
          <a:p>
            <a:pPr marL="285840" indent="-285840">
              <a:lnSpc>
                <a:spcPct val="100000"/>
              </a:lnSpc>
              <a:buClr>
                <a:srgbClr val="000000"/>
              </a:buClr>
              <a:buFont typeface="Symbol"/>
              <a:buChar char="Þ"/>
            </a:pPr>
            <a:r>
              <a:rPr b="0" lang="fr-FR" sz="1800" spc="-1" strike="noStrike">
                <a:solidFill>
                  <a:srgbClr val="000000"/>
                </a:solidFill>
                <a:latin typeface="Calibri"/>
              </a:rPr>
              <a:t>« je refais une ordo à m. lyoen »</a:t>
            </a:r>
            <a:endParaRPr b="0" lang="fr-FR" sz="1800" spc="-1" strike="noStrike">
              <a:solidFill>
                <a:srgbClr val="000000"/>
              </a:solidFill>
              <a:latin typeface="Arial"/>
            </a:endParaRPr>
          </a:p>
          <a:p>
            <a:pPr>
              <a:lnSpc>
                <a:spcPct val="100000"/>
              </a:lnSpc>
            </a:pPr>
            <a:endParaRPr b="0" lang="fr-FR" sz="1800" spc="-1" strike="noStrike">
              <a:solidFill>
                <a:srgbClr val="000000"/>
              </a:solidFill>
              <a:latin typeface="Arial"/>
            </a:endParaRPr>
          </a:p>
          <a:p>
            <a:pPr>
              <a:lnSpc>
                <a:spcPct val="100000"/>
              </a:lnSpc>
            </a:pPr>
            <a:r>
              <a:rPr b="0" lang="fr-FR" sz="1800" spc="-1" strike="noStrike">
                <a:solidFill>
                  <a:srgbClr val="000000"/>
                </a:solidFill>
                <a:latin typeface="Calibri"/>
              </a:rPr>
              <a:t>Peut-on mettre 2 patchs / jour sans </a:t>
            </a:r>
            <a:endParaRPr b="0" lang="fr-FR" sz="1800" spc="-1" strike="noStrike">
              <a:solidFill>
                <a:srgbClr val="000000"/>
              </a:solidFill>
              <a:latin typeface="Arial"/>
            </a:endParaRPr>
          </a:p>
          <a:p>
            <a:pPr>
              <a:lnSpc>
                <a:spcPct val="100000"/>
              </a:lnSpc>
            </a:pPr>
            <a:r>
              <a:rPr b="0" lang="fr-FR" sz="1800" spc="-1" strike="noStrike">
                <a:solidFill>
                  <a:srgbClr val="000000"/>
                </a:solidFill>
                <a:latin typeface="Calibri"/>
              </a:rPr>
              <a:t>Danger ?</a:t>
            </a:r>
            <a:endParaRPr b="0" lang="fr-FR" sz="1800" spc="-1" strike="noStrike">
              <a:solidFill>
                <a:srgbClr val="000000"/>
              </a:solidFill>
              <a:latin typeface="Arial"/>
            </a:endParaRPr>
          </a:p>
        </p:txBody>
      </p:sp>
      <p:pic>
        <p:nvPicPr>
          <p:cNvPr id="171" name="Picture 3" descr=""/>
          <p:cNvPicPr/>
          <p:nvPr/>
        </p:nvPicPr>
        <p:blipFill>
          <a:blip r:embed="rId1"/>
          <a:stretch/>
        </p:blipFill>
        <p:spPr>
          <a:xfrm>
            <a:off x="1259640" y="1556640"/>
            <a:ext cx="3152160" cy="4525560"/>
          </a:xfrm>
          <a:prstGeom prst="rect">
            <a:avLst/>
          </a:prstGeom>
          <a:ln w="0">
            <a:noFill/>
          </a:ln>
        </p:spPr>
      </p:pic>
      <p:sp>
        <p:nvSpPr>
          <p:cNvPr id="172" name="ZoneTexte 5"/>
          <p:cNvSpPr/>
          <p:nvPr/>
        </p:nvSpPr>
        <p:spPr>
          <a:xfrm>
            <a:off x="4661640" y="1539720"/>
            <a:ext cx="3104280" cy="63828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pPr>
            <a:r>
              <a:rPr b="0" lang="fr-FR" sz="1800" spc="-1" strike="noStrike">
                <a:solidFill>
                  <a:srgbClr val="000000"/>
                </a:solidFill>
                <a:latin typeface="Calibri"/>
              </a:rPr>
              <a:t>Ordo déjà délivrée  il y a 7 jours</a:t>
            </a:r>
            <a:endParaRPr b="0" lang="fr-FR" sz="1800" spc="-1" strike="noStrike">
              <a:solidFill>
                <a:srgbClr val="000000"/>
              </a:solidFill>
              <a:latin typeface="Arial"/>
            </a:endParaRPr>
          </a:p>
          <a:p>
            <a:pPr>
              <a:lnSpc>
                <a:spcPct val="100000"/>
              </a:lnSpc>
            </a:pPr>
            <a:r>
              <a:rPr b="0" lang="fr-FR" sz="1800" spc="-1" strike="noStrike">
                <a:solidFill>
                  <a:srgbClr val="000000"/>
                </a:solidFill>
                <a:latin typeface="Calibri"/>
              </a:rPr>
              <a:t>: patient fume à nouveau</a:t>
            </a:r>
            <a:endParaRPr b="0" lang="fr-FR" sz="1800" spc="-1" strike="noStrike">
              <a:solidFill>
                <a:srgbClr val="000000"/>
              </a:solidFill>
              <a:latin typeface="Arial"/>
            </a:endParaRPr>
          </a:p>
        </p:txBody>
      </p:sp>
    </p:spTree>
  </p:cSld>
  <mc:AlternateContent>
    <mc:Choice Requires="p14">
      <p:transition spd="slow" p14:dur="2000"/>
    </mc:Choice>
    <mc:Fallback>
      <p:transition spd="slow"/>
    </mc:Fallback>
  </mc:AlternateContent>
  <p:timing>
    <p:tnLst>
      <p:par>
        <p:cTn id="7" dur="indefinite" restart="never" nodeType="tmRoot">
          <p:childTnLst>
            <p:seq>
              <p:cTn id="8" dur="indefinite" nodeType="mainSeq">
                <p:childTnLst>
                  <p:par>
                    <p:cTn id="9" fill="hold">
                      <p:stCondLst>
                        <p:cond delay="indefinite"/>
                      </p:stCondLst>
                      <p:childTnLst>
                        <p:par>
                          <p:cTn id="10" fill="hold">
                            <p:stCondLst>
                              <p:cond delay="0"/>
                            </p:stCondLst>
                            <p:childTnLst>
                              <p:par>
                                <p:cTn id="11" nodeType="clickEffect" fill="hold" presetClass="entr" presetID="1">
                                  <p:stCondLst>
                                    <p:cond delay="0"/>
                                  </p:stCondLst>
                                  <p:childTnLst>
                                    <p:set>
                                      <p:cBhvr>
                                        <p:cTn id="12" dur="1" fill="hold">
                                          <p:stCondLst>
                                            <p:cond delay="0"/>
                                          </p:stCondLst>
                                        </p:cTn>
                                        <p:tgtEl>
                                          <p:spTgt spid="170"/>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 name="PlaceHolder 1"/>
          <p:cNvSpPr>
            <a:spLocks noGrp="1"/>
          </p:cNvSpPr>
          <p:nvPr>
            <p:ph type="title"/>
          </p:nvPr>
        </p:nvSpPr>
        <p:spPr>
          <a:xfrm>
            <a:off x="457200" y="274680"/>
            <a:ext cx="8229240" cy="1142640"/>
          </a:xfrm>
          <a:prstGeom prst="rect">
            <a:avLst/>
          </a:prstGeom>
          <a:noFill/>
          <a:ln w="0">
            <a:noFill/>
          </a:ln>
        </p:spPr>
        <p:txBody>
          <a:bodyPr anchor="ctr">
            <a:noAutofit/>
          </a:bodyPr>
          <a:p>
            <a:pPr indent="0" algn="ctr">
              <a:lnSpc>
                <a:spcPct val="100000"/>
              </a:lnSpc>
              <a:buNone/>
            </a:pPr>
            <a:r>
              <a:rPr b="0" lang="fr-FR" sz="4400" spc="-1" strike="noStrike">
                <a:solidFill>
                  <a:srgbClr val="000000"/>
                </a:solidFill>
                <a:latin typeface="Calibri"/>
              </a:rPr>
              <a:t>Adaptation posologique</a:t>
            </a:r>
            <a:endParaRPr b="0" lang="fr-FR" sz="4400" spc="-1" strike="noStrike">
              <a:solidFill>
                <a:srgbClr val="000000"/>
              </a:solidFill>
              <a:latin typeface="Calibri"/>
            </a:endParaRPr>
          </a:p>
        </p:txBody>
      </p:sp>
      <p:pic>
        <p:nvPicPr>
          <p:cNvPr id="174" name="Picture 2" descr=""/>
          <p:cNvPicPr/>
          <p:nvPr/>
        </p:nvPicPr>
        <p:blipFill>
          <a:blip r:embed="rId1"/>
          <a:stretch/>
        </p:blipFill>
        <p:spPr>
          <a:xfrm>
            <a:off x="1130400" y="2458080"/>
            <a:ext cx="6882480" cy="2810160"/>
          </a:xfrm>
          <a:prstGeom prst="rect">
            <a:avLst/>
          </a:prstGeom>
          <a:ln w="0">
            <a:noFill/>
          </a:ln>
        </p:spPr>
      </p:pic>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5" name="PlaceHolder 1"/>
          <p:cNvSpPr>
            <a:spLocks noGrp="1"/>
          </p:cNvSpPr>
          <p:nvPr>
            <p:ph type="title"/>
          </p:nvPr>
        </p:nvSpPr>
        <p:spPr>
          <a:xfrm>
            <a:off x="457200" y="274680"/>
            <a:ext cx="8229240" cy="1142640"/>
          </a:xfrm>
          <a:prstGeom prst="rect">
            <a:avLst/>
          </a:prstGeom>
          <a:noFill/>
          <a:ln w="0">
            <a:noFill/>
          </a:ln>
        </p:spPr>
        <p:txBody>
          <a:bodyPr anchor="ctr">
            <a:noAutofit/>
          </a:bodyPr>
          <a:p>
            <a:pPr indent="0" algn="ctr">
              <a:lnSpc>
                <a:spcPct val="100000"/>
              </a:lnSpc>
              <a:buNone/>
            </a:pPr>
            <a:r>
              <a:rPr b="0" lang="fr-FR" sz="4400" spc="-1" strike="noStrike">
                <a:solidFill>
                  <a:srgbClr val="000000"/>
                </a:solidFill>
                <a:latin typeface="Calibri"/>
              </a:rPr>
              <a:t>Autres conseils</a:t>
            </a:r>
            <a:endParaRPr b="0" lang="fr-FR" sz="4400" spc="-1" strike="noStrike">
              <a:solidFill>
                <a:srgbClr val="000000"/>
              </a:solidFill>
              <a:latin typeface="Calibri"/>
            </a:endParaRPr>
          </a:p>
        </p:txBody>
      </p:sp>
      <p:sp>
        <p:nvSpPr>
          <p:cNvPr id="176" name="PlaceHolder 2"/>
          <p:cNvSpPr>
            <a:spLocks noGrp="1"/>
          </p:cNvSpPr>
          <p:nvPr>
            <p:ph/>
          </p:nvPr>
        </p:nvSpPr>
        <p:spPr>
          <a:xfrm>
            <a:off x="457200" y="1600200"/>
            <a:ext cx="8229240" cy="4996800"/>
          </a:xfrm>
          <a:prstGeom prst="rect">
            <a:avLst/>
          </a:prstGeom>
          <a:noFill/>
          <a:ln w="0">
            <a:noFill/>
          </a:ln>
        </p:spPr>
        <p:txBody>
          <a:bodyPr anchor="t">
            <a:normAutofit fontScale="86000"/>
          </a:bodyPr>
          <a:p>
            <a:pPr marL="318600" indent="-318600">
              <a:lnSpc>
                <a:spcPct val="100000"/>
              </a:lnSpc>
              <a:spcBef>
                <a:spcPts val="641"/>
              </a:spcBef>
              <a:buClr>
                <a:srgbClr val="000000"/>
              </a:buClr>
              <a:buFont typeface="Arial"/>
              <a:buChar char="•"/>
            </a:pPr>
            <a:r>
              <a:rPr b="0" lang="fr-FR" sz="3200" spc="-1" strike="noStrike">
                <a:solidFill>
                  <a:srgbClr val="000000"/>
                </a:solidFill>
                <a:latin typeface="Calibri"/>
              </a:rPr>
              <a:t>Maux du fumeur en sevrage :</a:t>
            </a:r>
            <a:endParaRPr b="0" lang="fr-FR" sz="3200" spc="-1" strike="noStrike">
              <a:solidFill>
                <a:srgbClr val="000000"/>
              </a:solidFill>
              <a:latin typeface="Calibri"/>
            </a:endParaRPr>
          </a:p>
          <a:p>
            <a:pPr lvl="1" marL="690480" indent="-265320">
              <a:lnSpc>
                <a:spcPct val="100000"/>
              </a:lnSpc>
              <a:spcBef>
                <a:spcPts val="561"/>
              </a:spcBef>
              <a:buClr>
                <a:srgbClr val="000000"/>
              </a:buClr>
              <a:buFont typeface="Arial"/>
              <a:buChar char="–"/>
            </a:pPr>
            <a:r>
              <a:rPr b="0" lang="fr-FR" sz="2800" spc="-1" strike="noStrike">
                <a:solidFill>
                  <a:srgbClr val="000000"/>
                </a:solidFill>
                <a:latin typeface="Calibri"/>
              </a:rPr>
              <a:t>Constipation</a:t>
            </a:r>
            <a:endParaRPr b="0" lang="fr-FR" sz="2800" spc="-1" strike="noStrike">
              <a:solidFill>
                <a:srgbClr val="000000"/>
              </a:solidFill>
              <a:latin typeface="Calibri"/>
            </a:endParaRPr>
          </a:p>
          <a:p>
            <a:pPr lvl="1" marL="690480" indent="-265320">
              <a:lnSpc>
                <a:spcPct val="100000"/>
              </a:lnSpc>
              <a:spcBef>
                <a:spcPts val="561"/>
              </a:spcBef>
              <a:buClr>
                <a:srgbClr val="000000"/>
              </a:buClr>
              <a:buFont typeface="Arial"/>
              <a:buChar char="–"/>
            </a:pPr>
            <a:r>
              <a:rPr b="0" lang="fr-FR" sz="2800" spc="-1" strike="noStrike">
                <a:solidFill>
                  <a:srgbClr val="000000"/>
                </a:solidFill>
                <a:latin typeface="Calibri"/>
              </a:rPr>
              <a:t>Anxiété, tb du sommeil</a:t>
            </a:r>
            <a:endParaRPr b="0" lang="fr-FR" sz="2800" spc="-1" strike="noStrike">
              <a:solidFill>
                <a:srgbClr val="000000"/>
              </a:solidFill>
              <a:latin typeface="Calibri"/>
            </a:endParaRPr>
          </a:p>
          <a:p>
            <a:pPr lvl="1" marL="690480" indent="-265320">
              <a:lnSpc>
                <a:spcPct val="100000"/>
              </a:lnSpc>
              <a:spcBef>
                <a:spcPts val="561"/>
              </a:spcBef>
              <a:buClr>
                <a:srgbClr val="000000"/>
              </a:buClr>
              <a:buFont typeface="Arial"/>
              <a:buChar char="–"/>
            </a:pPr>
            <a:r>
              <a:rPr b="0" lang="fr-FR" sz="2800" spc="-1" strike="noStrike">
                <a:solidFill>
                  <a:srgbClr val="000000"/>
                </a:solidFill>
                <a:latin typeface="Calibri"/>
              </a:rPr>
              <a:t>Toux grasse</a:t>
            </a:r>
            <a:endParaRPr b="0" lang="fr-FR" sz="2800" spc="-1" strike="noStrike">
              <a:solidFill>
                <a:srgbClr val="000000"/>
              </a:solidFill>
              <a:latin typeface="Calibri"/>
            </a:endParaRPr>
          </a:p>
          <a:p>
            <a:pPr marL="318600" indent="-318600">
              <a:lnSpc>
                <a:spcPct val="100000"/>
              </a:lnSpc>
              <a:spcBef>
                <a:spcPts val="641"/>
              </a:spcBef>
              <a:buClr>
                <a:srgbClr val="000000"/>
              </a:buClr>
              <a:buFont typeface="Arial"/>
              <a:buChar char="•"/>
            </a:pPr>
            <a:r>
              <a:rPr b="0" lang="fr-FR" sz="3200" spc="-1" strike="noStrike">
                <a:solidFill>
                  <a:srgbClr val="000000"/>
                </a:solidFill>
                <a:latin typeface="Calibri"/>
              </a:rPr>
              <a:t>Vitamines :</a:t>
            </a:r>
            <a:endParaRPr b="0" lang="fr-FR" sz="3200" spc="-1" strike="noStrike">
              <a:solidFill>
                <a:srgbClr val="000000"/>
              </a:solidFill>
              <a:latin typeface="Calibri"/>
            </a:endParaRPr>
          </a:p>
          <a:p>
            <a:pPr lvl="1" marL="690480" indent="-265320">
              <a:lnSpc>
                <a:spcPct val="100000"/>
              </a:lnSpc>
              <a:spcBef>
                <a:spcPts val="561"/>
              </a:spcBef>
              <a:buClr>
                <a:srgbClr val="000000"/>
              </a:buClr>
              <a:buFont typeface="Arial"/>
              <a:buChar char="–"/>
            </a:pPr>
            <a:r>
              <a:rPr b="0" lang="fr-FR" sz="2800" spc="-1" strike="noStrike">
                <a:solidFill>
                  <a:srgbClr val="000000"/>
                </a:solidFill>
                <a:latin typeface="Calibri"/>
              </a:rPr>
              <a:t>VitC 500mg 1-1-0</a:t>
            </a:r>
            <a:endParaRPr b="0" lang="fr-FR" sz="2800" spc="-1" strike="noStrike">
              <a:solidFill>
                <a:srgbClr val="000000"/>
              </a:solidFill>
              <a:latin typeface="Calibri"/>
            </a:endParaRPr>
          </a:p>
          <a:p>
            <a:pPr lvl="1" marL="690480" indent="-265320">
              <a:lnSpc>
                <a:spcPct val="100000"/>
              </a:lnSpc>
              <a:spcBef>
                <a:spcPts val="561"/>
              </a:spcBef>
              <a:buClr>
                <a:srgbClr val="000000"/>
              </a:buClr>
              <a:buFont typeface="Arial"/>
              <a:buChar char="–"/>
            </a:pPr>
            <a:r>
              <a:rPr b="0" lang="fr-FR" sz="2800" spc="-1" strike="noStrike">
                <a:solidFill>
                  <a:srgbClr val="000000"/>
                </a:solidFill>
                <a:latin typeface="Calibri"/>
              </a:rPr>
              <a:t>MgB6 2 à 4/J</a:t>
            </a:r>
            <a:endParaRPr b="0" lang="fr-FR" sz="2800" spc="-1" strike="noStrike">
              <a:solidFill>
                <a:srgbClr val="000000"/>
              </a:solidFill>
              <a:latin typeface="Calibri"/>
            </a:endParaRPr>
          </a:p>
          <a:p>
            <a:pPr marL="318600" indent="-318600">
              <a:lnSpc>
                <a:spcPct val="100000"/>
              </a:lnSpc>
              <a:spcBef>
                <a:spcPts val="641"/>
              </a:spcBef>
              <a:buClr>
                <a:srgbClr val="000000"/>
              </a:buClr>
              <a:buFont typeface="Arial"/>
              <a:buChar char="•"/>
            </a:pPr>
            <a:r>
              <a:rPr b="0" lang="fr-FR" sz="3200" spc="-1" strike="noStrike">
                <a:solidFill>
                  <a:srgbClr val="000000"/>
                </a:solidFill>
                <a:latin typeface="Calibri"/>
              </a:rPr>
              <a:t>Homéopathie</a:t>
            </a:r>
            <a:endParaRPr b="0" lang="fr-FR" sz="3200" spc="-1" strike="noStrike">
              <a:solidFill>
                <a:srgbClr val="000000"/>
              </a:solidFill>
              <a:latin typeface="Calibri"/>
            </a:endParaRPr>
          </a:p>
          <a:p>
            <a:pPr marL="318600" indent="-318600">
              <a:lnSpc>
                <a:spcPct val="100000"/>
              </a:lnSpc>
              <a:spcBef>
                <a:spcPts val="641"/>
              </a:spcBef>
              <a:buClr>
                <a:srgbClr val="000000"/>
              </a:buClr>
              <a:buFont typeface="Arial"/>
              <a:buChar char="•"/>
            </a:pPr>
            <a:r>
              <a:rPr b="0" lang="fr-FR" sz="3200" spc="-1" strike="noStrike">
                <a:solidFill>
                  <a:srgbClr val="000000"/>
                </a:solidFill>
                <a:latin typeface="Calibri"/>
              </a:rPr>
              <a:t>Phytothérapie : </a:t>
            </a:r>
            <a:endParaRPr b="0" lang="fr-FR" sz="3200" spc="-1" strike="noStrike">
              <a:solidFill>
                <a:srgbClr val="000000"/>
              </a:solidFill>
              <a:latin typeface="Calibri"/>
            </a:endParaRPr>
          </a:p>
          <a:p>
            <a:pPr lvl="1" marL="690480" indent="-265320">
              <a:lnSpc>
                <a:spcPct val="100000"/>
              </a:lnSpc>
              <a:spcBef>
                <a:spcPts val="561"/>
              </a:spcBef>
              <a:buClr>
                <a:srgbClr val="000000"/>
              </a:buClr>
              <a:buFont typeface="Arial"/>
              <a:buChar char="–"/>
            </a:pPr>
            <a:r>
              <a:rPr b="0" lang="fr-FR" sz="2800" spc="-1" strike="noStrike">
                <a:solidFill>
                  <a:srgbClr val="000000"/>
                </a:solidFill>
                <a:latin typeface="Calibri"/>
              </a:rPr>
              <a:t>Pranarom « Aromastop »</a:t>
            </a:r>
            <a:endParaRPr b="0" lang="fr-FR" sz="2800" spc="-1" strike="noStrike">
              <a:solidFill>
                <a:srgbClr val="000000"/>
              </a:solidFill>
              <a:latin typeface="Calibri"/>
            </a:endParaRPr>
          </a:p>
          <a:p>
            <a:pPr lvl="1" marL="690480" indent="-265320">
              <a:lnSpc>
                <a:spcPct val="100000"/>
              </a:lnSpc>
              <a:spcBef>
                <a:spcPts val="561"/>
              </a:spcBef>
              <a:buClr>
                <a:srgbClr val="000000"/>
              </a:buClr>
              <a:buFont typeface="Arial"/>
              <a:buChar char="–"/>
            </a:pPr>
            <a:r>
              <a:rPr b="0" lang="fr-FR" sz="2800" spc="-1" strike="noStrike">
                <a:solidFill>
                  <a:srgbClr val="000000"/>
                </a:solidFill>
                <a:latin typeface="Calibri"/>
              </a:rPr>
              <a:t>Valeriane</a:t>
            </a:r>
            <a:endParaRPr b="0" lang="fr-FR"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 name="PlaceHolder 1"/>
          <p:cNvSpPr>
            <a:spLocks noGrp="1"/>
          </p:cNvSpPr>
          <p:nvPr>
            <p:ph type="title"/>
          </p:nvPr>
        </p:nvSpPr>
        <p:spPr>
          <a:xfrm>
            <a:off x="457200" y="274680"/>
            <a:ext cx="8229240" cy="1142640"/>
          </a:xfrm>
          <a:prstGeom prst="rect">
            <a:avLst/>
          </a:prstGeom>
          <a:noFill/>
          <a:ln w="0">
            <a:noFill/>
          </a:ln>
        </p:spPr>
        <p:txBody>
          <a:bodyPr anchor="ctr">
            <a:noAutofit/>
          </a:bodyPr>
          <a:p>
            <a:pPr indent="0" algn="ctr">
              <a:lnSpc>
                <a:spcPct val="100000"/>
              </a:lnSpc>
              <a:buNone/>
            </a:pPr>
            <a:r>
              <a:rPr b="0" lang="fr-FR" sz="4400" spc="-1" strike="noStrike">
                <a:solidFill>
                  <a:srgbClr val="000000"/>
                </a:solidFill>
                <a:latin typeface="Calibri"/>
              </a:rPr>
              <a:t>Questions fréquentes au comptoir</a:t>
            </a:r>
            <a:endParaRPr b="0" lang="fr-FR" sz="4400" spc="-1" strike="noStrike">
              <a:solidFill>
                <a:srgbClr val="000000"/>
              </a:solidFill>
              <a:latin typeface="Calibri"/>
            </a:endParaRPr>
          </a:p>
        </p:txBody>
      </p:sp>
      <p:sp>
        <p:nvSpPr>
          <p:cNvPr id="178" name="PlaceHolder 2"/>
          <p:cNvSpPr>
            <a:spLocks noGrp="1"/>
          </p:cNvSpPr>
          <p:nvPr>
            <p:ph/>
          </p:nvPr>
        </p:nvSpPr>
        <p:spPr>
          <a:xfrm>
            <a:off x="457200" y="1600200"/>
            <a:ext cx="4038120" cy="4852800"/>
          </a:xfrm>
          <a:prstGeom prst="rect">
            <a:avLst/>
          </a:prstGeom>
          <a:noFill/>
          <a:ln w="0">
            <a:noFill/>
          </a:ln>
        </p:spPr>
        <p:txBody>
          <a:bodyPr anchor="t">
            <a:normAutofit fontScale="64000"/>
          </a:bodyPr>
          <a:p>
            <a:pPr indent="0">
              <a:lnSpc>
                <a:spcPct val="100000"/>
              </a:lnSpc>
              <a:spcBef>
                <a:spcPts val="561"/>
              </a:spcBef>
              <a:buNone/>
              <a:tabLst>
                <a:tab algn="l" pos="0"/>
              </a:tabLst>
            </a:pPr>
            <a:r>
              <a:rPr b="0" lang="fr-FR" sz="2800" spc="-1" strike="noStrike" u="sng">
                <a:solidFill>
                  <a:srgbClr val="000000"/>
                </a:solidFill>
                <a:uFillTx/>
                <a:latin typeface="Calibri"/>
              </a:rPr>
              <a:t>Les patchs résistent ils à l’eau ?</a:t>
            </a:r>
            <a:endParaRPr b="0" lang="fr-FR" sz="2800" spc="-1" strike="noStrike">
              <a:solidFill>
                <a:srgbClr val="000000"/>
              </a:solidFill>
              <a:latin typeface="Calibri"/>
            </a:endParaRPr>
          </a:p>
          <a:p>
            <a:pPr marL="313560" indent="-313560">
              <a:lnSpc>
                <a:spcPct val="100000"/>
              </a:lnSpc>
              <a:spcBef>
                <a:spcPts val="561"/>
              </a:spcBef>
              <a:buClr>
                <a:srgbClr val="000000"/>
              </a:buClr>
              <a:buFont typeface="Arial"/>
              <a:buChar char="•"/>
              <a:tabLst>
                <a:tab algn="l" pos="0"/>
              </a:tabLst>
            </a:pPr>
            <a:r>
              <a:rPr b="0" lang="fr-FR" sz="2800" spc="-1" strike="noStrike">
                <a:solidFill>
                  <a:srgbClr val="000000"/>
                </a:solidFill>
                <a:latin typeface="Calibri"/>
              </a:rPr>
              <a:t>Les dispositifs transdermiques sont prévus pour, mais il existe des précautions à respecter :</a:t>
            </a:r>
            <a:endParaRPr b="0" lang="fr-FR" sz="2800" spc="-1" strike="noStrike">
              <a:solidFill>
                <a:srgbClr val="000000"/>
              </a:solidFill>
              <a:latin typeface="Calibri"/>
            </a:endParaRPr>
          </a:p>
          <a:p>
            <a:pPr lvl="1" marL="678960" indent="-261000">
              <a:lnSpc>
                <a:spcPct val="100000"/>
              </a:lnSpc>
              <a:spcBef>
                <a:spcPts val="479"/>
              </a:spcBef>
              <a:buClr>
                <a:srgbClr val="000000"/>
              </a:buClr>
              <a:buFont typeface="Arial"/>
              <a:buChar char="–"/>
              <a:tabLst>
                <a:tab algn="l" pos="0"/>
              </a:tabLst>
            </a:pPr>
            <a:r>
              <a:rPr b="0" lang="fr-FR" sz="2400" spc="-1" strike="noStrike">
                <a:solidFill>
                  <a:srgbClr val="000000"/>
                </a:solidFill>
                <a:latin typeface="Calibri"/>
              </a:rPr>
              <a:t>Ne pas appliquer de produit pouvant perturber son adhérence (savon, lotion..).</a:t>
            </a:r>
            <a:endParaRPr b="0" lang="fr-FR" sz="2400" spc="-1" strike="noStrike">
              <a:solidFill>
                <a:srgbClr val="000000"/>
              </a:solidFill>
              <a:latin typeface="Calibri"/>
            </a:endParaRPr>
          </a:p>
          <a:p>
            <a:pPr lvl="1" marL="678960" indent="-261000">
              <a:lnSpc>
                <a:spcPct val="100000"/>
              </a:lnSpc>
              <a:spcBef>
                <a:spcPts val="479"/>
              </a:spcBef>
              <a:buClr>
                <a:srgbClr val="000000"/>
              </a:buClr>
              <a:buFont typeface="Arial"/>
              <a:buChar char="–"/>
              <a:tabLst>
                <a:tab algn="l" pos="0"/>
              </a:tabLst>
            </a:pPr>
            <a:r>
              <a:rPr b="0" lang="fr-FR" sz="2400" spc="-1" strike="noStrike">
                <a:solidFill>
                  <a:srgbClr val="000000"/>
                </a:solidFill>
                <a:latin typeface="Calibri"/>
              </a:rPr>
              <a:t>Un contact prolongé avec l’eau peut altérer son adhérence (long bain, baignade..). Il est possible dans ce cas retirer le patch, le remettre sur son support pour ensuite être replacé sur peau sèche.</a:t>
            </a:r>
            <a:endParaRPr b="0" lang="fr-FR" sz="2400" spc="-1" strike="noStrike">
              <a:solidFill>
                <a:srgbClr val="000000"/>
              </a:solidFill>
              <a:latin typeface="Calibri"/>
            </a:endParaRPr>
          </a:p>
          <a:p>
            <a:pPr marL="313560" indent="-313560">
              <a:lnSpc>
                <a:spcPct val="100000"/>
              </a:lnSpc>
              <a:spcBef>
                <a:spcPts val="561"/>
              </a:spcBef>
              <a:buClr>
                <a:srgbClr val="000000"/>
              </a:buClr>
              <a:buFont typeface="Arial"/>
              <a:buChar char="•"/>
              <a:tabLst>
                <a:tab algn="l" pos="0"/>
              </a:tabLst>
            </a:pPr>
            <a:r>
              <a:rPr b="0" lang="fr-FR" sz="2800" spc="-1" strike="noStrike">
                <a:solidFill>
                  <a:srgbClr val="000000"/>
                </a:solidFill>
                <a:latin typeface="Calibri"/>
              </a:rPr>
              <a:t>S’il s’agit de transpiration cela peut faciliter le décollement du patch qu’on peut renforcer à l’aide d’un pansement ou d’un sparadrap non occlusif. </a:t>
            </a:r>
            <a:endParaRPr b="0" lang="fr-FR" sz="2800" spc="-1" strike="noStrike">
              <a:solidFill>
                <a:srgbClr val="000000"/>
              </a:solidFill>
              <a:latin typeface="Calibri"/>
            </a:endParaRPr>
          </a:p>
          <a:p>
            <a:pPr indent="0">
              <a:lnSpc>
                <a:spcPct val="100000"/>
              </a:lnSpc>
              <a:spcBef>
                <a:spcPts val="561"/>
              </a:spcBef>
              <a:buNone/>
              <a:tabLst>
                <a:tab algn="l" pos="0"/>
              </a:tabLst>
            </a:pPr>
            <a:endParaRPr b="0" lang="fr-FR" sz="2800" spc="-1" strike="noStrike">
              <a:solidFill>
                <a:srgbClr val="000000"/>
              </a:solidFill>
              <a:latin typeface="Calibri"/>
            </a:endParaRPr>
          </a:p>
        </p:txBody>
      </p:sp>
      <p:sp>
        <p:nvSpPr>
          <p:cNvPr id="179" name="PlaceHolder 3"/>
          <p:cNvSpPr>
            <a:spLocks noGrp="1"/>
          </p:cNvSpPr>
          <p:nvPr>
            <p:ph/>
          </p:nvPr>
        </p:nvSpPr>
        <p:spPr>
          <a:xfrm>
            <a:off x="4648320" y="1600200"/>
            <a:ext cx="4038120" cy="4525560"/>
          </a:xfrm>
          <a:prstGeom prst="rect">
            <a:avLst/>
          </a:prstGeom>
          <a:noFill/>
          <a:ln w="0">
            <a:noFill/>
          </a:ln>
        </p:spPr>
        <p:txBody>
          <a:bodyPr anchor="t">
            <a:normAutofit fontScale="76000"/>
          </a:bodyPr>
          <a:p>
            <a:pPr indent="0">
              <a:lnSpc>
                <a:spcPct val="115000"/>
              </a:lnSpc>
              <a:spcBef>
                <a:spcPts val="561"/>
              </a:spcBef>
              <a:spcAft>
                <a:spcPts val="1001"/>
              </a:spcAft>
              <a:buNone/>
              <a:tabLst>
                <a:tab algn="l" pos="0"/>
              </a:tabLst>
            </a:pPr>
            <a:r>
              <a:rPr b="0" lang="fr-FR" sz="2800" spc="-1" strike="noStrike" u="sng">
                <a:solidFill>
                  <a:srgbClr val="000000"/>
                </a:solidFill>
                <a:uFillTx/>
                <a:latin typeface="Calibri"/>
                <a:ea typeface="Calibri"/>
              </a:rPr>
              <a:t>Que faire si mon patch tombe ? </a:t>
            </a:r>
            <a:endParaRPr b="0" lang="fr-FR" sz="2800" spc="-1" strike="noStrike">
              <a:solidFill>
                <a:srgbClr val="000000"/>
              </a:solidFill>
              <a:latin typeface="Calibri"/>
            </a:endParaRPr>
          </a:p>
          <a:p>
            <a:pPr marL="372240" indent="-372240">
              <a:lnSpc>
                <a:spcPct val="115000"/>
              </a:lnSpc>
              <a:spcBef>
                <a:spcPts val="561"/>
              </a:spcBef>
              <a:spcAft>
                <a:spcPts val="1001"/>
              </a:spcAft>
              <a:buClr>
                <a:srgbClr val="000000"/>
              </a:buClr>
              <a:buFont typeface="Arial"/>
              <a:buChar char="•"/>
              <a:tabLst>
                <a:tab algn="l" pos="0"/>
              </a:tabLst>
            </a:pPr>
            <a:r>
              <a:rPr b="0" lang="fr-FR" sz="2800" spc="-1" strike="noStrike">
                <a:solidFill>
                  <a:srgbClr val="000000"/>
                </a:solidFill>
                <a:latin typeface="Calibri"/>
                <a:ea typeface="Calibri"/>
              </a:rPr>
              <a:t>Il est préférable de le remplacer par un autre patch et de le placer à un autre endroit.</a:t>
            </a:r>
            <a:endParaRPr b="0" lang="fr-FR" sz="2800" spc="-1" strike="noStrike">
              <a:solidFill>
                <a:srgbClr val="000000"/>
              </a:solidFill>
              <a:latin typeface="Calibri"/>
            </a:endParaRPr>
          </a:p>
          <a:p>
            <a:pPr indent="0">
              <a:lnSpc>
                <a:spcPct val="115000"/>
              </a:lnSpc>
              <a:spcBef>
                <a:spcPts val="561"/>
              </a:spcBef>
              <a:spcAft>
                <a:spcPts val="1001"/>
              </a:spcAft>
              <a:buNone/>
              <a:tabLst>
                <a:tab algn="l" pos="0"/>
              </a:tabLst>
            </a:pPr>
            <a:r>
              <a:rPr b="0" lang="fr-FR" sz="2800" spc="-1" strike="noStrike" u="sng">
                <a:solidFill>
                  <a:srgbClr val="000000"/>
                </a:solidFill>
                <a:uFillTx/>
                <a:latin typeface="Calibri"/>
                <a:ea typeface="Times New Roman"/>
              </a:rPr>
              <a:t>Peut-on utiliser les TNS de façon occasionnelle ?</a:t>
            </a:r>
            <a:endParaRPr b="0" lang="fr-FR" sz="2800" spc="-1" strike="noStrike">
              <a:solidFill>
                <a:srgbClr val="000000"/>
              </a:solidFill>
              <a:latin typeface="Calibri"/>
            </a:endParaRPr>
          </a:p>
          <a:p>
            <a:pPr marL="372240" indent="-372240">
              <a:lnSpc>
                <a:spcPct val="115000"/>
              </a:lnSpc>
              <a:spcBef>
                <a:spcPts val="561"/>
              </a:spcBef>
              <a:spcAft>
                <a:spcPts val="1001"/>
              </a:spcAft>
              <a:buClr>
                <a:srgbClr val="000000"/>
              </a:buClr>
              <a:buFont typeface="Arial"/>
              <a:buChar char="•"/>
              <a:tabLst>
                <a:tab algn="l" pos="0"/>
              </a:tabLst>
            </a:pPr>
            <a:r>
              <a:rPr b="0" lang="fr-FR" sz="2800" spc="-1" strike="noStrike">
                <a:solidFill>
                  <a:srgbClr val="000000"/>
                </a:solidFill>
                <a:latin typeface="Calibri"/>
                <a:ea typeface="Times New Roman"/>
              </a:rPr>
              <a:t>Oui notamment les formes orales si vous ne pouvez pas fumer sur votre lieu de travail par exemple. </a:t>
            </a:r>
            <a:endParaRPr b="0" lang="fr-FR" sz="2800" spc="-1" strike="noStrike">
              <a:solidFill>
                <a:srgbClr val="000000"/>
              </a:solidFill>
              <a:latin typeface="Calibri"/>
            </a:endParaRPr>
          </a:p>
          <a:p>
            <a:pPr indent="0">
              <a:lnSpc>
                <a:spcPct val="115000"/>
              </a:lnSpc>
              <a:spcBef>
                <a:spcPts val="561"/>
              </a:spcBef>
              <a:spcAft>
                <a:spcPts val="1001"/>
              </a:spcAft>
              <a:buNone/>
              <a:tabLst>
                <a:tab algn="l" pos="0"/>
              </a:tabLst>
            </a:pPr>
            <a:endParaRPr b="0" lang="fr-FR" sz="2800" spc="-1" strike="noStrike">
              <a:solidFill>
                <a:srgbClr val="000000"/>
              </a:solidFill>
              <a:latin typeface="Calibri"/>
            </a:endParaRPr>
          </a:p>
          <a:p>
            <a:pPr indent="0">
              <a:lnSpc>
                <a:spcPct val="100000"/>
              </a:lnSpc>
              <a:spcBef>
                <a:spcPts val="561"/>
              </a:spcBef>
              <a:buNone/>
              <a:tabLst>
                <a:tab algn="l" pos="0"/>
              </a:tabLst>
            </a:pPr>
            <a:endParaRPr b="0" lang="fr-FR"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 name="PlaceHolder 1"/>
          <p:cNvSpPr>
            <a:spLocks noGrp="1"/>
          </p:cNvSpPr>
          <p:nvPr>
            <p:ph type="title"/>
          </p:nvPr>
        </p:nvSpPr>
        <p:spPr>
          <a:xfrm>
            <a:off x="457200" y="274680"/>
            <a:ext cx="8229240" cy="1142640"/>
          </a:xfrm>
          <a:prstGeom prst="rect">
            <a:avLst/>
          </a:prstGeom>
          <a:noFill/>
          <a:ln w="0">
            <a:noFill/>
          </a:ln>
        </p:spPr>
        <p:txBody>
          <a:bodyPr anchor="ctr">
            <a:noAutofit/>
          </a:bodyPr>
          <a:p>
            <a:pPr indent="0" algn="ctr">
              <a:lnSpc>
                <a:spcPct val="100000"/>
              </a:lnSpc>
              <a:buNone/>
            </a:pPr>
            <a:r>
              <a:rPr b="0" lang="fr-FR" sz="4400" spc="-1" strike="noStrike">
                <a:solidFill>
                  <a:srgbClr val="000000"/>
                </a:solidFill>
                <a:latin typeface="Calibri"/>
              </a:rPr>
              <a:t>Indication</a:t>
            </a:r>
            <a:endParaRPr b="0" lang="fr-FR" sz="4400" spc="-1" strike="noStrike">
              <a:solidFill>
                <a:srgbClr val="000000"/>
              </a:solidFill>
              <a:latin typeface="Calibri"/>
            </a:endParaRPr>
          </a:p>
        </p:txBody>
      </p:sp>
      <p:sp>
        <p:nvSpPr>
          <p:cNvPr id="133" name="PlaceHolder 2"/>
          <p:cNvSpPr>
            <a:spLocks noGrp="1"/>
          </p:cNvSpPr>
          <p:nvPr>
            <p:ph/>
          </p:nvPr>
        </p:nvSpPr>
        <p:spPr>
          <a:xfrm>
            <a:off x="457200" y="1600200"/>
            <a:ext cx="8229240" cy="4924800"/>
          </a:xfrm>
          <a:prstGeom prst="rect">
            <a:avLst/>
          </a:prstGeom>
          <a:noFill/>
          <a:ln w="0">
            <a:noFill/>
          </a:ln>
        </p:spPr>
        <p:txBody>
          <a:bodyPr anchor="t">
            <a:normAutofit fontScale="80000"/>
          </a:bodyPr>
          <a:p>
            <a:pPr marL="322560" indent="-322560">
              <a:lnSpc>
                <a:spcPct val="100000"/>
              </a:lnSpc>
              <a:spcBef>
                <a:spcPts val="641"/>
              </a:spcBef>
              <a:buClr>
                <a:srgbClr val="000000"/>
              </a:buClr>
              <a:buFont typeface="Arial"/>
              <a:buChar char="•"/>
            </a:pPr>
            <a:r>
              <a:rPr b="0" lang="fr-FR" sz="3200" spc="-1" strike="noStrike">
                <a:solidFill>
                  <a:srgbClr val="000000"/>
                </a:solidFill>
                <a:latin typeface="Calibri"/>
              </a:rPr>
              <a:t>Les Traitements Nicotiniques de Substitution (TNS) sont indiqués chez les patients atteints de dépendance au tabac et désirant arrêter de fumer de façon :</a:t>
            </a:r>
            <a:endParaRPr b="0" lang="fr-FR" sz="3200" spc="-1" strike="noStrike">
              <a:solidFill>
                <a:srgbClr val="000000"/>
              </a:solidFill>
              <a:latin typeface="Calibri"/>
            </a:endParaRPr>
          </a:p>
          <a:p>
            <a:pPr lvl="1" marL="699120" indent="-268920">
              <a:lnSpc>
                <a:spcPct val="100000"/>
              </a:lnSpc>
              <a:spcBef>
                <a:spcPts val="561"/>
              </a:spcBef>
              <a:buClr>
                <a:srgbClr val="000000"/>
              </a:buClr>
              <a:buFont typeface="Arial"/>
              <a:buChar char="–"/>
            </a:pPr>
            <a:r>
              <a:rPr b="0" lang="fr-FR" sz="2800" spc="-1" strike="noStrike">
                <a:solidFill>
                  <a:srgbClr val="000000"/>
                </a:solidFill>
                <a:latin typeface="Calibri"/>
              </a:rPr>
              <a:t>Définitive : sevrage progressif ou brutal</a:t>
            </a:r>
            <a:endParaRPr b="0" lang="fr-FR" sz="2800" spc="-1" strike="noStrike">
              <a:solidFill>
                <a:srgbClr val="000000"/>
              </a:solidFill>
              <a:latin typeface="Calibri"/>
            </a:endParaRPr>
          </a:p>
          <a:p>
            <a:pPr lvl="1" marL="699120" indent="-268920">
              <a:lnSpc>
                <a:spcPct val="100000"/>
              </a:lnSpc>
              <a:spcBef>
                <a:spcPts val="561"/>
              </a:spcBef>
              <a:buClr>
                <a:srgbClr val="000000"/>
              </a:buClr>
              <a:buFont typeface="Arial"/>
              <a:buChar char="–"/>
            </a:pPr>
            <a:r>
              <a:rPr b="0" lang="fr-FR" sz="2800" spc="-1" strike="noStrike">
                <a:solidFill>
                  <a:srgbClr val="000000"/>
                </a:solidFill>
                <a:latin typeface="Calibri"/>
              </a:rPr>
              <a:t>Temporaire (Hospitalisation, Grossesse, Allaitement, Transport aériens..)</a:t>
            </a:r>
            <a:endParaRPr b="0" lang="fr-FR" sz="2800" spc="-1" strike="noStrike">
              <a:solidFill>
                <a:srgbClr val="000000"/>
              </a:solidFill>
              <a:latin typeface="Calibri"/>
            </a:endParaRPr>
          </a:p>
          <a:p>
            <a:pPr marL="322560" indent="-322560">
              <a:lnSpc>
                <a:spcPct val="100000"/>
              </a:lnSpc>
              <a:spcBef>
                <a:spcPts val="641"/>
              </a:spcBef>
              <a:buClr>
                <a:srgbClr val="000000"/>
              </a:buClr>
              <a:buFont typeface="Arial"/>
              <a:buChar char="•"/>
            </a:pPr>
            <a:r>
              <a:rPr b="0" lang="fr-FR" sz="3200" spc="-1" strike="noStrike">
                <a:solidFill>
                  <a:srgbClr val="000000"/>
                </a:solidFill>
                <a:latin typeface="Calibri"/>
              </a:rPr>
              <a:t>La nicotine contenue dans les TNS permet de soulager les symptômes du sevrage, de réduire l’envie de fumer et de prévenir les rechutes.</a:t>
            </a:r>
            <a:endParaRPr b="0" lang="fr-FR" sz="3200" spc="-1" strike="noStrike">
              <a:solidFill>
                <a:srgbClr val="000000"/>
              </a:solidFill>
              <a:latin typeface="Calibri"/>
            </a:endParaRPr>
          </a:p>
          <a:p>
            <a:pPr marL="322560" indent="-322560">
              <a:lnSpc>
                <a:spcPct val="100000"/>
              </a:lnSpc>
              <a:spcBef>
                <a:spcPts val="641"/>
              </a:spcBef>
              <a:buClr>
                <a:srgbClr val="000000"/>
              </a:buClr>
              <a:buFont typeface="Arial"/>
              <a:buChar char="•"/>
            </a:pPr>
            <a:r>
              <a:rPr b="0" lang="fr-FR" sz="3200" spc="-1" strike="noStrike">
                <a:solidFill>
                  <a:srgbClr val="000000"/>
                </a:solidFill>
                <a:latin typeface="Calibri"/>
              </a:rPr>
              <a:t>C’est le traitement de première intention préconisé par la Haute Autorité de Santé du fait de son rapport bénéfice risque particulièrement favorable. </a:t>
            </a:r>
            <a:endParaRPr b="0" lang="fr-FR" sz="3200" spc="-1" strike="noStrike">
              <a:solidFill>
                <a:srgbClr val="000000"/>
              </a:solidFill>
              <a:latin typeface="Calibri"/>
            </a:endParaRPr>
          </a:p>
          <a:p>
            <a:pPr indent="0">
              <a:lnSpc>
                <a:spcPct val="100000"/>
              </a:lnSpc>
              <a:spcBef>
                <a:spcPts val="641"/>
              </a:spcBef>
              <a:buNone/>
            </a:pPr>
            <a:endParaRPr b="0" lang="fr-FR" sz="32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 name="PlaceHolder 1"/>
          <p:cNvSpPr>
            <a:spLocks noGrp="1"/>
          </p:cNvSpPr>
          <p:nvPr>
            <p:ph type="title"/>
          </p:nvPr>
        </p:nvSpPr>
        <p:spPr>
          <a:xfrm>
            <a:off x="457200" y="274680"/>
            <a:ext cx="8229240" cy="1142640"/>
          </a:xfrm>
          <a:prstGeom prst="rect">
            <a:avLst/>
          </a:prstGeom>
          <a:noFill/>
          <a:ln w="0">
            <a:noFill/>
          </a:ln>
        </p:spPr>
        <p:txBody>
          <a:bodyPr anchor="ctr">
            <a:noAutofit/>
          </a:bodyPr>
          <a:p>
            <a:pPr indent="0" algn="ctr">
              <a:lnSpc>
                <a:spcPct val="100000"/>
              </a:lnSpc>
              <a:buNone/>
            </a:pPr>
            <a:r>
              <a:rPr b="0" lang="fr-FR" sz="4400" spc="-1" strike="noStrike">
                <a:solidFill>
                  <a:srgbClr val="000000"/>
                </a:solidFill>
                <a:latin typeface="Calibri"/>
              </a:rPr>
              <a:t>Questions fréquentes au comptoir</a:t>
            </a:r>
            <a:endParaRPr b="0" lang="fr-FR" sz="4400" spc="-1" strike="noStrike">
              <a:solidFill>
                <a:srgbClr val="000000"/>
              </a:solidFill>
              <a:latin typeface="Calibri"/>
            </a:endParaRPr>
          </a:p>
        </p:txBody>
      </p:sp>
      <p:sp>
        <p:nvSpPr>
          <p:cNvPr id="181" name="PlaceHolder 2"/>
          <p:cNvSpPr>
            <a:spLocks noGrp="1"/>
          </p:cNvSpPr>
          <p:nvPr>
            <p:ph/>
          </p:nvPr>
        </p:nvSpPr>
        <p:spPr>
          <a:xfrm>
            <a:off x="457200" y="1600200"/>
            <a:ext cx="4038120" cy="4525560"/>
          </a:xfrm>
          <a:prstGeom prst="rect">
            <a:avLst/>
          </a:prstGeom>
          <a:noFill/>
          <a:ln w="0">
            <a:noFill/>
          </a:ln>
        </p:spPr>
        <p:txBody>
          <a:bodyPr anchor="t">
            <a:normAutofit fontScale="71000"/>
          </a:bodyPr>
          <a:p>
            <a:pPr indent="0">
              <a:lnSpc>
                <a:spcPct val="100000"/>
              </a:lnSpc>
              <a:spcBef>
                <a:spcPts val="561"/>
              </a:spcBef>
              <a:buNone/>
              <a:tabLst>
                <a:tab algn="l" pos="0"/>
              </a:tabLst>
            </a:pPr>
            <a:r>
              <a:rPr b="0" lang="fr-FR" sz="2800" spc="-1" strike="noStrike" u="sng">
                <a:solidFill>
                  <a:srgbClr val="000000"/>
                </a:solidFill>
                <a:uFillTx/>
                <a:latin typeface="Calibri"/>
              </a:rPr>
              <a:t>Peut-on devenir accro aux TNS ?</a:t>
            </a:r>
            <a:endParaRPr b="0" lang="fr-FR" sz="2800" spc="-1" strike="noStrike">
              <a:solidFill>
                <a:srgbClr val="000000"/>
              </a:solidFill>
              <a:latin typeface="Calibri"/>
            </a:endParaRPr>
          </a:p>
          <a:p>
            <a:pPr marL="313920" indent="-313920">
              <a:lnSpc>
                <a:spcPct val="100000"/>
              </a:lnSpc>
              <a:spcBef>
                <a:spcPts val="561"/>
              </a:spcBef>
              <a:buClr>
                <a:srgbClr val="000000"/>
              </a:buClr>
              <a:buFont typeface="Arial"/>
              <a:buChar char="•"/>
              <a:tabLst>
                <a:tab algn="l" pos="0"/>
              </a:tabLst>
            </a:pPr>
            <a:r>
              <a:rPr b="0" lang="fr-FR" sz="2800" spc="-1" strike="noStrike">
                <a:solidFill>
                  <a:srgbClr val="000000"/>
                </a:solidFill>
                <a:latin typeface="Calibri"/>
              </a:rPr>
              <a:t>Le transfert de dépendance est possible mais moins dangereux pour la santé que de fumer. Le risque est faible (possible avec formes orales) Ils permettent une libération lente et régulière de nicotine contrairement au shoot reçu lorsque l’on allume une cigarette.</a:t>
            </a:r>
            <a:endParaRPr b="0" lang="fr-FR" sz="2800" spc="-1" strike="noStrike">
              <a:solidFill>
                <a:srgbClr val="000000"/>
              </a:solidFill>
              <a:latin typeface="Calibri"/>
            </a:endParaRPr>
          </a:p>
          <a:p>
            <a:pPr marL="313920" indent="-313920">
              <a:lnSpc>
                <a:spcPct val="100000"/>
              </a:lnSpc>
              <a:spcBef>
                <a:spcPts val="561"/>
              </a:spcBef>
              <a:buClr>
                <a:srgbClr val="000000"/>
              </a:buClr>
              <a:buFont typeface="Arial"/>
              <a:buChar char="•"/>
              <a:tabLst>
                <a:tab algn="l" pos="0"/>
              </a:tabLst>
            </a:pPr>
            <a:r>
              <a:rPr b="0" lang="fr-FR" sz="2800" spc="-1" strike="noStrike">
                <a:solidFill>
                  <a:srgbClr val="000000"/>
                </a:solidFill>
                <a:latin typeface="Calibri"/>
              </a:rPr>
              <a:t>Cela permet de pallier les symptômes de manque sans procurer la sensation de plaisir qui entretient la dépendance.</a:t>
            </a:r>
            <a:endParaRPr b="0" lang="fr-FR" sz="2800" spc="-1" strike="noStrike">
              <a:solidFill>
                <a:srgbClr val="000000"/>
              </a:solidFill>
              <a:latin typeface="Calibri"/>
            </a:endParaRPr>
          </a:p>
        </p:txBody>
      </p:sp>
      <p:sp>
        <p:nvSpPr>
          <p:cNvPr id="182" name="PlaceHolder 3"/>
          <p:cNvSpPr>
            <a:spLocks noGrp="1"/>
          </p:cNvSpPr>
          <p:nvPr>
            <p:ph/>
          </p:nvPr>
        </p:nvSpPr>
        <p:spPr>
          <a:xfrm>
            <a:off x="4648320" y="1600200"/>
            <a:ext cx="4038120" cy="4525560"/>
          </a:xfrm>
          <a:prstGeom prst="rect">
            <a:avLst/>
          </a:prstGeom>
          <a:noFill/>
          <a:ln w="0">
            <a:noFill/>
          </a:ln>
        </p:spPr>
        <p:txBody>
          <a:bodyPr anchor="t">
            <a:normAutofit fontScale="82000"/>
          </a:bodyPr>
          <a:p>
            <a:pPr indent="0">
              <a:lnSpc>
                <a:spcPct val="100000"/>
              </a:lnSpc>
              <a:spcBef>
                <a:spcPts val="561"/>
              </a:spcBef>
              <a:buNone/>
              <a:tabLst>
                <a:tab algn="l" pos="0"/>
              </a:tabLst>
            </a:pPr>
            <a:r>
              <a:rPr b="0" lang="fr-FR" sz="2800" spc="-1" strike="noStrike" u="sng">
                <a:solidFill>
                  <a:srgbClr val="000000"/>
                </a:solidFill>
                <a:uFillTx/>
                <a:latin typeface="Calibri"/>
              </a:rPr>
              <a:t>Existe-t-il d’autres traitements ?</a:t>
            </a:r>
            <a:endParaRPr b="0" lang="fr-FR" sz="2800" spc="-1" strike="noStrike">
              <a:solidFill>
                <a:srgbClr val="000000"/>
              </a:solidFill>
              <a:latin typeface="Calibri"/>
            </a:endParaRPr>
          </a:p>
          <a:p>
            <a:pPr marL="362520" indent="-362520">
              <a:lnSpc>
                <a:spcPct val="100000"/>
              </a:lnSpc>
              <a:spcBef>
                <a:spcPts val="561"/>
              </a:spcBef>
              <a:buClr>
                <a:srgbClr val="000000"/>
              </a:buClr>
              <a:buFont typeface="Arial"/>
              <a:buChar char="•"/>
              <a:tabLst>
                <a:tab algn="l" pos="0"/>
              </a:tabLst>
            </a:pPr>
            <a:r>
              <a:rPr b="0" lang="fr-FR" sz="2800" spc="-1" strike="noStrike">
                <a:solidFill>
                  <a:srgbClr val="000000"/>
                </a:solidFill>
                <a:latin typeface="Calibri"/>
              </a:rPr>
              <a:t>Oui La varénicline CHAMPIX® est le traitement de seconde intention dans la stratégie de prise en charge réservée aux sujets fortement dépendants (Fargenstörm &gt; 6) après échec des substituts nicotiniques. Ils sont soumis à une prescription médicale</a:t>
            </a:r>
            <a:endParaRPr b="0" lang="fr-FR"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3" name="PlaceHolder 1"/>
          <p:cNvSpPr>
            <a:spLocks noGrp="1"/>
          </p:cNvSpPr>
          <p:nvPr>
            <p:ph type="title"/>
          </p:nvPr>
        </p:nvSpPr>
        <p:spPr>
          <a:xfrm>
            <a:off x="457200" y="274680"/>
            <a:ext cx="8229240" cy="1142640"/>
          </a:xfrm>
          <a:prstGeom prst="rect">
            <a:avLst/>
          </a:prstGeom>
          <a:noFill/>
          <a:ln w="0">
            <a:noFill/>
          </a:ln>
        </p:spPr>
        <p:txBody>
          <a:bodyPr anchor="ctr">
            <a:noAutofit/>
          </a:bodyPr>
          <a:p>
            <a:pPr indent="0" algn="ctr">
              <a:lnSpc>
                <a:spcPct val="100000"/>
              </a:lnSpc>
              <a:buNone/>
            </a:pPr>
            <a:r>
              <a:rPr b="0" lang="fr-FR" sz="4400" spc="-1" strike="noStrike">
                <a:solidFill>
                  <a:srgbClr val="000000"/>
                </a:solidFill>
                <a:latin typeface="Calibri"/>
              </a:rPr>
              <a:t>Questions fréquentes au comptoir</a:t>
            </a:r>
            <a:endParaRPr b="0" lang="fr-FR" sz="4400" spc="-1" strike="noStrike">
              <a:solidFill>
                <a:srgbClr val="000000"/>
              </a:solidFill>
              <a:latin typeface="Calibri"/>
            </a:endParaRPr>
          </a:p>
        </p:txBody>
      </p:sp>
      <p:sp>
        <p:nvSpPr>
          <p:cNvPr id="184" name="PlaceHolder 2"/>
          <p:cNvSpPr>
            <a:spLocks noGrp="1"/>
          </p:cNvSpPr>
          <p:nvPr>
            <p:ph/>
          </p:nvPr>
        </p:nvSpPr>
        <p:spPr>
          <a:xfrm>
            <a:off x="457200" y="1600200"/>
            <a:ext cx="4038120" cy="4525560"/>
          </a:xfrm>
          <a:prstGeom prst="rect">
            <a:avLst/>
          </a:prstGeom>
          <a:noFill/>
          <a:ln w="0">
            <a:noFill/>
          </a:ln>
        </p:spPr>
        <p:txBody>
          <a:bodyPr anchor="t">
            <a:normAutofit fontScale="90000"/>
          </a:bodyPr>
          <a:p>
            <a:pPr indent="0">
              <a:lnSpc>
                <a:spcPct val="100000"/>
              </a:lnSpc>
              <a:spcBef>
                <a:spcPts val="561"/>
              </a:spcBef>
              <a:buNone/>
              <a:tabLst>
                <a:tab algn="l" pos="0"/>
              </a:tabLst>
            </a:pPr>
            <a:r>
              <a:rPr b="0" lang="fr-FR" sz="2800" spc="-1" strike="noStrike" u="sng">
                <a:solidFill>
                  <a:srgbClr val="000000"/>
                </a:solidFill>
                <a:uFillTx/>
                <a:latin typeface="Calibri"/>
              </a:rPr>
              <a:t>Est-il possible de fumer avec un patch posé ?</a:t>
            </a:r>
            <a:endParaRPr b="0" lang="fr-FR" sz="2800" spc="-1" strike="noStrike">
              <a:solidFill>
                <a:srgbClr val="000000"/>
              </a:solidFill>
              <a:latin typeface="Calibri"/>
            </a:endParaRPr>
          </a:p>
          <a:p>
            <a:pPr marL="333720" indent="-333720">
              <a:lnSpc>
                <a:spcPct val="100000"/>
              </a:lnSpc>
              <a:spcBef>
                <a:spcPts val="561"/>
              </a:spcBef>
              <a:buClr>
                <a:srgbClr val="000000"/>
              </a:buClr>
              <a:buFont typeface="Arial"/>
              <a:buChar char="•"/>
              <a:tabLst>
                <a:tab algn="l" pos="0"/>
              </a:tabLst>
            </a:pPr>
            <a:r>
              <a:rPr b="0" lang="fr-FR" sz="2800" spc="-1" strike="noStrike">
                <a:solidFill>
                  <a:srgbClr val="000000"/>
                </a:solidFill>
                <a:latin typeface="Calibri"/>
              </a:rPr>
              <a:t>Non recommandé car risque de surdosage : si l’envie persiste avec les patchs c’est qu’il faut réévaluer le dosage utilisé</a:t>
            </a:r>
            <a:endParaRPr b="0" lang="fr-FR" sz="2800" spc="-1" strike="noStrike">
              <a:solidFill>
                <a:srgbClr val="000000"/>
              </a:solidFill>
              <a:latin typeface="Calibri"/>
            </a:endParaRPr>
          </a:p>
          <a:p>
            <a:pPr marL="333720" indent="-333720">
              <a:lnSpc>
                <a:spcPct val="100000"/>
              </a:lnSpc>
              <a:spcBef>
                <a:spcPts val="561"/>
              </a:spcBef>
              <a:buClr>
                <a:srgbClr val="000000"/>
              </a:buClr>
              <a:buFont typeface="Arial"/>
              <a:buChar char="•"/>
              <a:tabLst>
                <a:tab algn="l" pos="0"/>
              </a:tabLst>
            </a:pPr>
            <a:r>
              <a:rPr b="0" lang="fr-FR" sz="2800" spc="-1" strike="noStrike">
                <a:solidFill>
                  <a:srgbClr val="000000"/>
                </a:solidFill>
                <a:latin typeface="Calibri"/>
              </a:rPr>
              <a:t>Il est inutile de décoller le patch pour annuler l’effet car cela ne changera rien à la dose absorbée</a:t>
            </a:r>
            <a:endParaRPr b="0" lang="fr-FR" sz="2800" spc="-1" strike="noStrike">
              <a:solidFill>
                <a:srgbClr val="000000"/>
              </a:solidFill>
              <a:latin typeface="Calibri"/>
            </a:endParaRPr>
          </a:p>
        </p:txBody>
      </p:sp>
      <p:sp>
        <p:nvSpPr>
          <p:cNvPr id="185" name="PlaceHolder 3"/>
          <p:cNvSpPr>
            <a:spLocks noGrp="1"/>
          </p:cNvSpPr>
          <p:nvPr>
            <p:ph/>
          </p:nvPr>
        </p:nvSpPr>
        <p:spPr>
          <a:xfrm>
            <a:off x="4648320" y="1600200"/>
            <a:ext cx="4038120" cy="4525560"/>
          </a:xfrm>
          <a:prstGeom prst="rect">
            <a:avLst/>
          </a:prstGeom>
          <a:noFill/>
          <a:ln w="0">
            <a:noFill/>
          </a:ln>
        </p:spPr>
        <p:txBody>
          <a:bodyPr anchor="t">
            <a:normAutofit fontScale="85000"/>
          </a:bodyPr>
          <a:p>
            <a:pPr indent="0">
              <a:lnSpc>
                <a:spcPct val="100000"/>
              </a:lnSpc>
              <a:spcBef>
                <a:spcPts val="561"/>
              </a:spcBef>
              <a:buNone/>
              <a:tabLst>
                <a:tab algn="l" pos="0"/>
              </a:tabLst>
            </a:pPr>
            <a:r>
              <a:rPr b="0" lang="fr-FR" sz="2800" spc="-1" strike="noStrike" u="sng">
                <a:solidFill>
                  <a:srgbClr val="000000"/>
                </a:solidFill>
                <a:uFillTx/>
                <a:latin typeface="Calibri"/>
              </a:rPr>
              <a:t>La cigarette électronique peut-elle m’aider à arrêter?</a:t>
            </a:r>
            <a:endParaRPr b="0" lang="fr-FR" sz="2800" spc="-1" strike="noStrike">
              <a:solidFill>
                <a:srgbClr val="000000"/>
              </a:solidFill>
              <a:latin typeface="Calibri"/>
            </a:endParaRPr>
          </a:p>
          <a:p>
            <a:pPr marL="315000" indent="-315000">
              <a:lnSpc>
                <a:spcPct val="100000"/>
              </a:lnSpc>
              <a:spcBef>
                <a:spcPts val="561"/>
              </a:spcBef>
              <a:buClr>
                <a:srgbClr val="000000"/>
              </a:buClr>
              <a:buFont typeface="Arial"/>
              <a:buChar char="•"/>
              <a:tabLst>
                <a:tab algn="l" pos="0"/>
              </a:tabLst>
            </a:pPr>
            <a:r>
              <a:rPr b="0" lang="fr-FR" sz="2800" spc="-1" strike="noStrike">
                <a:solidFill>
                  <a:srgbClr val="000000"/>
                </a:solidFill>
                <a:latin typeface="Calibri"/>
              </a:rPr>
              <a:t>Oui mais il n’est pas recommandé d’utiliser le vapotage pour se sevrer car on n’est sur ni de l’efficacité, ni de la sécurité lié à l’utilisation de ces dispositifs. De plus il est difficile de contrôler la dose de nicotine absorbée avec cette méthode.</a:t>
            </a:r>
            <a:endParaRPr b="0" lang="fr-FR"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6" name="PlaceHolder 1"/>
          <p:cNvSpPr>
            <a:spLocks noGrp="1"/>
          </p:cNvSpPr>
          <p:nvPr>
            <p:ph type="title"/>
          </p:nvPr>
        </p:nvSpPr>
        <p:spPr>
          <a:xfrm>
            <a:off x="457200" y="274680"/>
            <a:ext cx="8229240" cy="1142640"/>
          </a:xfrm>
          <a:prstGeom prst="rect">
            <a:avLst/>
          </a:prstGeom>
          <a:noFill/>
          <a:ln w="0">
            <a:noFill/>
          </a:ln>
        </p:spPr>
        <p:txBody>
          <a:bodyPr anchor="ctr">
            <a:noAutofit/>
          </a:bodyPr>
          <a:p>
            <a:pPr indent="0" algn="ctr">
              <a:lnSpc>
                <a:spcPct val="100000"/>
              </a:lnSpc>
              <a:buNone/>
            </a:pPr>
            <a:r>
              <a:rPr b="0" lang="fr-FR" sz="4400" spc="-1" strike="noStrike">
                <a:solidFill>
                  <a:srgbClr val="000000"/>
                </a:solidFill>
                <a:latin typeface="Calibri"/>
              </a:rPr>
              <a:t>Biblio : pour en savoir +</a:t>
            </a:r>
            <a:endParaRPr b="0" lang="fr-FR" sz="4400" spc="-1" strike="noStrike">
              <a:solidFill>
                <a:srgbClr val="000000"/>
              </a:solidFill>
              <a:latin typeface="Calibri"/>
            </a:endParaRPr>
          </a:p>
        </p:txBody>
      </p:sp>
      <p:sp>
        <p:nvSpPr>
          <p:cNvPr id="187" name="PlaceHolder 2"/>
          <p:cNvSpPr>
            <a:spLocks noGrp="1"/>
          </p:cNvSpPr>
          <p:nvPr>
            <p:ph/>
          </p:nvPr>
        </p:nvSpPr>
        <p:spPr>
          <a:xfrm>
            <a:off x="457200" y="1600200"/>
            <a:ext cx="8229240" cy="4525560"/>
          </a:xfrm>
          <a:prstGeom prst="rect">
            <a:avLst/>
          </a:prstGeom>
          <a:noFill/>
          <a:ln w="0">
            <a:noFill/>
          </a:ln>
        </p:spPr>
        <p:txBody>
          <a:bodyPr anchor="t">
            <a:normAutofit/>
          </a:bodyPr>
          <a:p>
            <a:pPr marL="343080" indent="-343080">
              <a:lnSpc>
                <a:spcPct val="100000"/>
              </a:lnSpc>
              <a:spcBef>
                <a:spcPts val="360"/>
              </a:spcBef>
              <a:buClr>
                <a:srgbClr val="000000"/>
              </a:buClr>
              <a:buFont typeface="Arial"/>
              <a:buChar char="•"/>
            </a:pPr>
            <a:r>
              <a:rPr b="0" lang="fr-FR" sz="1800" spc="-1" strike="noStrike" u="sng">
                <a:solidFill>
                  <a:srgbClr val="000000"/>
                </a:solidFill>
                <a:uFillTx/>
                <a:latin typeface="Calibri"/>
              </a:rPr>
              <a:t>Sevrage Tabagique « Le conseil à l’officine »</a:t>
            </a:r>
            <a:r>
              <a:rPr b="0" lang="fr-FR" sz="1800" spc="-1" strike="noStrike">
                <a:solidFill>
                  <a:srgbClr val="000000"/>
                </a:solidFill>
                <a:latin typeface="Calibri"/>
              </a:rPr>
              <a:t> ; Catherine Mautrait</a:t>
            </a:r>
            <a:endParaRPr b="0" lang="fr-FR" sz="1800" spc="-1" strike="noStrike">
              <a:solidFill>
                <a:srgbClr val="000000"/>
              </a:solidFill>
              <a:latin typeface="Calibri"/>
            </a:endParaRPr>
          </a:p>
          <a:p>
            <a:pPr marL="343080" indent="-343080">
              <a:lnSpc>
                <a:spcPct val="100000"/>
              </a:lnSpc>
              <a:spcBef>
                <a:spcPts val="360"/>
              </a:spcBef>
              <a:buClr>
                <a:srgbClr val="000000"/>
              </a:buClr>
              <a:buFont typeface="Arial"/>
              <a:buChar char="•"/>
            </a:pPr>
            <a:r>
              <a:rPr b="0" lang="fr-FR" sz="1800" spc="-1" strike="noStrike" u="sng">
                <a:solidFill>
                  <a:srgbClr val="000000"/>
                </a:solidFill>
                <a:uFillTx/>
                <a:latin typeface="Calibri"/>
              </a:rPr>
              <a:t>Mémo substituts nicotiniques </a:t>
            </a:r>
            <a:r>
              <a:rPr b="0" lang="fr-FR" sz="1800" spc="-1" strike="noStrike">
                <a:solidFill>
                  <a:srgbClr val="000000"/>
                </a:solidFill>
                <a:latin typeface="Calibri"/>
              </a:rPr>
              <a:t> ; ARS &amp; CPAM Bretagne (</a:t>
            </a:r>
            <a:r>
              <a:rPr b="0" lang="fr-FR" sz="1800" spc="-1" strike="noStrike" u="sng">
                <a:solidFill>
                  <a:srgbClr val="0000ff"/>
                </a:solidFill>
                <a:uFillTx/>
                <a:latin typeface="Calibri"/>
                <a:hlinkClick r:id="rId1"/>
              </a:rPr>
              <a:t>https://www.bretagne.ars.sante.fr/media/42516/download?inline#:~:text=Gommes%20M%C3%A2cher%20lentement%20la%20gomme,Ensuite%20rem%C3%A2cher%20lentement%20la%20gomme</a:t>
            </a:r>
            <a:r>
              <a:rPr b="0" lang="fr-FR" sz="1800" spc="-1" strike="noStrike">
                <a:solidFill>
                  <a:srgbClr val="000000"/>
                </a:solidFill>
                <a:latin typeface="Calibri"/>
              </a:rPr>
              <a:t>.)</a:t>
            </a:r>
            <a:endParaRPr b="0" lang="fr-FR" sz="1800" spc="-1" strike="noStrike">
              <a:solidFill>
                <a:srgbClr val="000000"/>
              </a:solidFill>
              <a:latin typeface="Calibri"/>
            </a:endParaRPr>
          </a:p>
          <a:p>
            <a:pPr marL="343080" indent="-343080">
              <a:lnSpc>
                <a:spcPct val="100000"/>
              </a:lnSpc>
              <a:spcBef>
                <a:spcPts val="360"/>
              </a:spcBef>
              <a:buClr>
                <a:srgbClr val="000000"/>
              </a:buClr>
              <a:buFont typeface="Arial"/>
              <a:buChar char="•"/>
            </a:pPr>
            <a:r>
              <a:rPr b="0" lang="fr-FR" sz="1800" spc="-1" strike="noStrike">
                <a:solidFill>
                  <a:srgbClr val="000000"/>
                </a:solidFill>
                <a:latin typeface="Calibri"/>
              </a:rPr>
              <a:t>Recommandations de l’ANSM et de l’HAS</a:t>
            </a:r>
            <a:endParaRPr b="0" lang="fr-FR" sz="1800" spc="-1" strike="noStrike">
              <a:solidFill>
                <a:srgbClr val="000000"/>
              </a:solidFill>
              <a:latin typeface="Calibri"/>
            </a:endParaRPr>
          </a:p>
          <a:p>
            <a:pPr marL="343080" indent="-343080">
              <a:lnSpc>
                <a:spcPct val="100000"/>
              </a:lnSpc>
              <a:spcBef>
                <a:spcPts val="360"/>
              </a:spcBef>
              <a:buClr>
                <a:srgbClr val="000000"/>
              </a:buClr>
              <a:buFont typeface="Arial"/>
              <a:buChar char="•"/>
            </a:pPr>
            <a:r>
              <a:rPr b="0" lang="fr-FR" sz="1800" spc="-1" strike="noStrike">
                <a:solidFill>
                  <a:srgbClr val="000000"/>
                </a:solidFill>
                <a:latin typeface="Calibri"/>
              </a:rPr>
              <a:t>VIDALReco</a:t>
            </a:r>
            <a:endParaRPr b="0" lang="fr-FR" sz="1800" spc="-1" strike="noStrike">
              <a:solidFill>
                <a:srgbClr val="000000"/>
              </a:solidFill>
              <a:latin typeface="Calibri"/>
            </a:endParaRPr>
          </a:p>
          <a:p>
            <a:pPr marL="343080" indent="-343080">
              <a:lnSpc>
                <a:spcPct val="100000"/>
              </a:lnSpc>
              <a:spcBef>
                <a:spcPts val="360"/>
              </a:spcBef>
              <a:buClr>
                <a:srgbClr val="000000"/>
              </a:buClr>
              <a:buFont typeface="Arial"/>
              <a:buChar char="•"/>
            </a:pPr>
            <a:r>
              <a:rPr b="0" lang="fr-FR" sz="1800" spc="-1" strike="noStrike">
                <a:solidFill>
                  <a:srgbClr val="000000"/>
                </a:solidFill>
                <a:latin typeface="Calibri"/>
              </a:rPr>
              <a:t>Cespharm (</a:t>
            </a:r>
            <a:r>
              <a:rPr b="0" lang="fr-FR" sz="1800" spc="-1" strike="noStrike" u="sng">
                <a:solidFill>
                  <a:srgbClr val="0000ff"/>
                </a:solidFill>
                <a:uFillTx/>
                <a:latin typeface="Calibri"/>
                <a:hlinkClick r:id="rId2"/>
              </a:rPr>
              <a:t>https://</a:t>
            </a:r>
            <a:r>
              <a:rPr b="0" lang="fr-FR" sz="1800" spc="-1" strike="noStrike" u="sng">
                <a:solidFill>
                  <a:srgbClr val="0000ff"/>
                </a:solidFill>
                <a:uFillTx/>
                <a:latin typeface="Calibri"/>
                <a:hlinkClick r:id="rId3"/>
              </a:rPr>
              <a:t>www.cespharm.fr/prevention-sante/catalogue/Prise-en-charge-de-l-arret-du-tabac-conseiller-et-accompagner-role-du-pharmacien-brochure</a:t>
            </a:r>
            <a:r>
              <a:rPr b="0" lang="fr-FR" sz="1800" spc="-1" strike="noStrike">
                <a:solidFill>
                  <a:srgbClr val="000000"/>
                </a:solidFill>
                <a:latin typeface="Calibri"/>
              </a:rPr>
              <a:t>)</a:t>
            </a:r>
            <a:endParaRPr b="0" lang="fr-FR" sz="1800" spc="-1" strike="noStrike">
              <a:solidFill>
                <a:srgbClr val="000000"/>
              </a:solidFill>
              <a:latin typeface="Calibri"/>
            </a:endParaRPr>
          </a:p>
          <a:p>
            <a:pPr marL="343080" indent="-343080">
              <a:lnSpc>
                <a:spcPct val="100000"/>
              </a:lnSpc>
              <a:spcBef>
                <a:spcPts val="360"/>
              </a:spcBef>
              <a:buClr>
                <a:srgbClr val="000000"/>
              </a:buClr>
              <a:buFont typeface="Arial"/>
              <a:buChar char="•"/>
            </a:pPr>
            <a:r>
              <a:rPr b="0" lang="fr-FR" sz="1800" spc="-1" strike="noStrike" u="sng">
                <a:solidFill>
                  <a:srgbClr val="0000ff"/>
                </a:solidFill>
                <a:uFillTx/>
                <a:latin typeface="Calibri"/>
                <a:hlinkClick r:id="rId4"/>
              </a:rPr>
              <a:t>https://</a:t>
            </a:r>
            <a:r>
              <a:rPr b="0" lang="fr-FR" sz="1800" spc="-1" strike="noStrike" u="sng">
                <a:solidFill>
                  <a:srgbClr val="0000ff"/>
                </a:solidFill>
                <a:uFillTx/>
                <a:latin typeface="Calibri"/>
                <a:hlinkClick r:id="rId5"/>
              </a:rPr>
              <a:t>www.pharmareco.fr/recommandations/arret-du-tabac</a:t>
            </a:r>
            <a:endParaRPr b="0" lang="fr-FR" sz="1800" spc="-1" strike="noStrike">
              <a:solidFill>
                <a:srgbClr val="000000"/>
              </a:solidFill>
              <a:latin typeface="Calibri"/>
            </a:endParaRPr>
          </a:p>
          <a:p>
            <a:pPr marL="343080" indent="-343080">
              <a:lnSpc>
                <a:spcPct val="100000"/>
              </a:lnSpc>
              <a:spcBef>
                <a:spcPts val="360"/>
              </a:spcBef>
              <a:buClr>
                <a:srgbClr val="000000"/>
              </a:buClr>
              <a:buFont typeface="Arial"/>
              <a:buChar char="•"/>
            </a:pPr>
            <a:r>
              <a:rPr b="0" lang="fr-FR" sz="1800" spc="-1" strike="noStrike">
                <a:solidFill>
                  <a:srgbClr val="000000"/>
                </a:solidFill>
                <a:latin typeface="Calibri"/>
              </a:rPr>
              <a:t>Recomédicales.fr</a:t>
            </a:r>
            <a:endParaRPr b="0" lang="fr-FR" sz="1800" spc="-1" strike="noStrike">
              <a:solidFill>
                <a:srgbClr val="000000"/>
              </a:solidFill>
              <a:latin typeface="Calibri"/>
            </a:endParaRPr>
          </a:p>
          <a:p>
            <a:pPr marL="343080" indent="-343080">
              <a:lnSpc>
                <a:spcPct val="100000"/>
              </a:lnSpc>
              <a:spcBef>
                <a:spcPts val="360"/>
              </a:spcBef>
              <a:buClr>
                <a:srgbClr val="000000"/>
              </a:buClr>
              <a:buFont typeface="Arial"/>
              <a:buChar char="•"/>
            </a:pPr>
            <a:r>
              <a:rPr b="0" lang="fr-FR" sz="1800" spc="-1" strike="noStrike">
                <a:solidFill>
                  <a:srgbClr val="000000"/>
                </a:solidFill>
                <a:latin typeface="Calibri"/>
              </a:rPr>
              <a:t>Respaad</a:t>
            </a:r>
            <a:endParaRPr b="0" lang="fr-FR" sz="1800" spc="-1" strike="noStrike">
              <a:solidFill>
                <a:srgbClr val="000000"/>
              </a:solidFill>
              <a:latin typeface="Calibri"/>
            </a:endParaRPr>
          </a:p>
          <a:p>
            <a:pPr indent="0">
              <a:lnSpc>
                <a:spcPct val="100000"/>
              </a:lnSpc>
              <a:spcBef>
                <a:spcPts val="360"/>
              </a:spcBef>
              <a:buNone/>
            </a:pPr>
            <a:endParaRPr b="0" lang="fr-FR" sz="1800" spc="-1" strike="noStrike">
              <a:solidFill>
                <a:srgbClr val="000000"/>
              </a:solidFill>
              <a:latin typeface="Calibri"/>
            </a:endParaRPr>
          </a:p>
          <a:p>
            <a:pPr marL="343080" indent="-343080">
              <a:lnSpc>
                <a:spcPct val="100000"/>
              </a:lnSpc>
              <a:spcBef>
                <a:spcPts val="360"/>
              </a:spcBef>
              <a:buClr>
                <a:srgbClr val="000000"/>
              </a:buClr>
              <a:buFont typeface="Arial"/>
              <a:buChar char="•"/>
            </a:pPr>
            <a:r>
              <a:rPr b="1" lang="fr-FR" sz="1800" spc="-1" strike="noStrike">
                <a:solidFill>
                  <a:srgbClr val="000000"/>
                </a:solidFill>
                <a:latin typeface="Calibri"/>
              </a:rPr>
              <a:t>…</a:t>
            </a:r>
            <a:r>
              <a:rPr b="1" lang="fr-FR" sz="1800" spc="-1" strike="noStrike">
                <a:solidFill>
                  <a:srgbClr val="000000"/>
                </a:solidFill>
                <a:latin typeface="Calibri"/>
              </a:rPr>
              <a:t>. Possibilité de se former « Pharmacien Tabacologue » !</a:t>
            </a:r>
            <a:endParaRPr b="0" lang="fr-FR" sz="1800" spc="-1" strike="noStrike">
              <a:solidFill>
                <a:srgbClr val="000000"/>
              </a:solidFill>
              <a:latin typeface="Calibri"/>
            </a:endParaRPr>
          </a:p>
          <a:p>
            <a:pPr indent="0">
              <a:lnSpc>
                <a:spcPct val="100000"/>
              </a:lnSpc>
              <a:spcBef>
                <a:spcPts val="201"/>
              </a:spcBef>
              <a:buNone/>
            </a:pPr>
            <a:endParaRPr b="0" lang="fr-FR" sz="1000" spc="-1" strike="noStrike">
              <a:solidFill>
                <a:srgbClr val="000000"/>
              </a:solidFill>
              <a:latin typeface="Calibri"/>
            </a:endParaRPr>
          </a:p>
          <a:p>
            <a:pPr indent="0">
              <a:lnSpc>
                <a:spcPct val="100000"/>
              </a:lnSpc>
              <a:spcBef>
                <a:spcPts val="181"/>
              </a:spcBef>
              <a:buNone/>
            </a:pPr>
            <a:endParaRPr b="0" lang="fr-FR" sz="9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 name="PlaceHolder 1"/>
          <p:cNvSpPr>
            <a:spLocks noGrp="1"/>
          </p:cNvSpPr>
          <p:nvPr>
            <p:ph type="title"/>
          </p:nvPr>
        </p:nvSpPr>
        <p:spPr>
          <a:xfrm>
            <a:off x="685800" y="2130480"/>
            <a:ext cx="7772040" cy="1469520"/>
          </a:xfrm>
          <a:prstGeom prst="rect">
            <a:avLst/>
          </a:prstGeom>
          <a:noFill/>
          <a:ln w="0">
            <a:noFill/>
          </a:ln>
        </p:spPr>
        <p:txBody>
          <a:bodyPr anchor="ctr">
            <a:noAutofit/>
          </a:bodyPr>
          <a:p>
            <a:pPr indent="0" algn="ctr">
              <a:lnSpc>
                <a:spcPct val="100000"/>
              </a:lnSpc>
              <a:buNone/>
            </a:pPr>
            <a:r>
              <a:rPr b="0" lang="fr-FR" sz="4400" spc="-1" strike="noStrike">
                <a:solidFill>
                  <a:srgbClr val="000000"/>
                </a:solidFill>
                <a:latin typeface="Calibri"/>
              </a:rPr>
              <a:t>MERCI DE VOTRE ATTENTION</a:t>
            </a:r>
            <a:endParaRPr b="0" lang="fr-FR" sz="4400" spc="-1" strike="noStrike">
              <a:solidFill>
                <a:srgbClr val="000000"/>
              </a:solidFill>
              <a:latin typeface="Calibri"/>
            </a:endParaRPr>
          </a:p>
        </p:txBody>
      </p:sp>
      <p:sp>
        <p:nvSpPr>
          <p:cNvPr id="189" name="PlaceHolder 2"/>
          <p:cNvSpPr>
            <a:spLocks noGrp="1"/>
          </p:cNvSpPr>
          <p:nvPr>
            <p:ph type="subTitle"/>
          </p:nvPr>
        </p:nvSpPr>
        <p:spPr>
          <a:xfrm>
            <a:off x="1371600" y="3886200"/>
            <a:ext cx="6400440" cy="1752120"/>
          </a:xfrm>
          <a:prstGeom prst="rect">
            <a:avLst/>
          </a:prstGeom>
          <a:noFill/>
          <a:ln w="0">
            <a:noFill/>
          </a:ln>
        </p:spPr>
        <p:txBody>
          <a:bodyPr anchor="t">
            <a:noAutofit/>
          </a:bodyPr>
          <a:p>
            <a:pPr indent="0" algn="ctr">
              <a:buNone/>
            </a:pPr>
            <a:endParaRPr b="0" lang="fr-FR" sz="3200" spc="-1" strike="noStrike">
              <a:solidFill>
                <a:srgbClr val="8b8b8b"/>
              </a:solidFill>
              <a:latin typeface="Calibri"/>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4" name="PlaceHolder 1"/>
          <p:cNvSpPr>
            <a:spLocks noGrp="1"/>
          </p:cNvSpPr>
          <p:nvPr>
            <p:ph type="title"/>
          </p:nvPr>
        </p:nvSpPr>
        <p:spPr>
          <a:xfrm>
            <a:off x="457200" y="274680"/>
            <a:ext cx="8229240" cy="1142640"/>
          </a:xfrm>
          <a:prstGeom prst="rect">
            <a:avLst/>
          </a:prstGeom>
          <a:noFill/>
          <a:ln w="0">
            <a:noFill/>
          </a:ln>
        </p:spPr>
        <p:txBody>
          <a:bodyPr anchor="ctr">
            <a:noAutofit/>
          </a:bodyPr>
          <a:p>
            <a:pPr indent="0" algn="ctr">
              <a:lnSpc>
                <a:spcPct val="100000"/>
              </a:lnSpc>
              <a:buNone/>
            </a:pPr>
            <a:r>
              <a:rPr b="0" lang="fr-FR" sz="4400" spc="-1" strike="noStrike">
                <a:solidFill>
                  <a:srgbClr val="000000"/>
                </a:solidFill>
                <a:latin typeface="Calibri"/>
              </a:rPr>
              <a:t>Législation</a:t>
            </a:r>
            <a:endParaRPr b="0" lang="fr-FR" sz="4400" spc="-1" strike="noStrike">
              <a:solidFill>
                <a:srgbClr val="000000"/>
              </a:solidFill>
              <a:latin typeface="Calibri"/>
            </a:endParaRPr>
          </a:p>
        </p:txBody>
      </p:sp>
      <p:sp>
        <p:nvSpPr>
          <p:cNvPr id="135" name="PlaceHolder 2"/>
          <p:cNvSpPr>
            <a:spLocks noGrp="1"/>
          </p:cNvSpPr>
          <p:nvPr>
            <p:ph/>
          </p:nvPr>
        </p:nvSpPr>
        <p:spPr>
          <a:xfrm>
            <a:off x="457200" y="1600200"/>
            <a:ext cx="8229240" cy="4996800"/>
          </a:xfrm>
          <a:prstGeom prst="rect">
            <a:avLst/>
          </a:prstGeom>
          <a:noFill/>
          <a:ln w="0">
            <a:noFill/>
          </a:ln>
        </p:spPr>
        <p:txBody>
          <a:bodyPr anchor="t">
            <a:normAutofit fontScale="65000"/>
          </a:bodyPr>
          <a:p>
            <a:pPr marL="318240" indent="-318240">
              <a:lnSpc>
                <a:spcPct val="100000"/>
              </a:lnSpc>
              <a:spcBef>
                <a:spcPts val="641"/>
              </a:spcBef>
              <a:buClr>
                <a:srgbClr val="000000"/>
              </a:buClr>
              <a:buFont typeface="Arial"/>
              <a:buChar char="•"/>
            </a:pPr>
            <a:r>
              <a:rPr b="0" lang="fr-FR" sz="3200" spc="-1" strike="noStrike">
                <a:solidFill>
                  <a:srgbClr val="000000"/>
                </a:solidFill>
                <a:latin typeface="Calibri"/>
              </a:rPr>
              <a:t>Les TNS bénéficient d’un statut  de « médicament de médication officinale » ce qui autorise leur présentation en accès libre en officine et leur dispensation sans intervention d'un médecin pour le diagnostic, l'initiation ou la surveillance du traitement.</a:t>
            </a:r>
            <a:endParaRPr b="0" lang="fr-FR" sz="3200" spc="-1" strike="noStrike">
              <a:solidFill>
                <a:srgbClr val="000000"/>
              </a:solidFill>
              <a:latin typeface="Calibri"/>
            </a:endParaRPr>
          </a:p>
          <a:p>
            <a:pPr marL="318240" indent="-318240">
              <a:lnSpc>
                <a:spcPct val="100000"/>
              </a:lnSpc>
              <a:spcBef>
                <a:spcPts val="641"/>
              </a:spcBef>
              <a:buClr>
                <a:srgbClr val="000000"/>
              </a:buClr>
              <a:buFont typeface="Arial"/>
              <a:buChar char="•"/>
            </a:pPr>
            <a:r>
              <a:rPr b="0" lang="fr-FR" sz="3200" spc="-1" strike="noStrike" u="sng">
                <a:solidFill>
                  <a:srgbClr val="000000"/>
                </a:solidFill>
                <a:uFillTx/>
                <a:latin typeface="Calibri"/>
              </a:rPr>
              <a:t>Ainsi ils peuvent être dispensés sans ordonnance ou être prescrits par : </a:t>
            </a:r>
            <a:endParaRPr b="0" lang="fr-FR" sz="3200" spc="-1" strike="noStrike">
              <a:solidFill>
                <a:srgbClr val="000000"/>
              </a:solidFill>
              <a:latin typeface="Calibri"/>
            </a:endParaRPr>
          </a:p>
          <a:p>
            <a:pPr lvl="1" marL="689760" indent="-265320">
              <a:lnSpc>
                <a:spcPct val="100000"/>
              </a:lnSpc>
              <a:spcBef>
                <a:spcPts val="561"/>
              </a:spcBef>
              <a:buClr>
                <a:srgbClr val="000000"/>
              </a:buClr>
              <a:buFont typeface="Arial"/>
              <a:buChar char="–"/>
            </a:pPr>
            <a:r>
              <a:rPr b="0" lang="fr-FR" sz="2800" spc="-1" strike="noStrike">
                <a:solidFill>
                  <a:srgbClr val="000000"/>
                </a:solidFill>
                <a:latin typeface="Calibri"/>
              </a:rPr>
              <a:t>Un médecin (y compris médecin du travail)</a:t>
            </a:r>
            <a:endParaRPr b="0" lang="fr-FR" sz="2800" spc="-1" strike="noStrike">
              <a:solidFill>
                <a:srgbClr val="000000"/>
              </a:solidFill>
              <a:latin typeface="Calibri"/>
            </a:endParaRPr>
          </a:p>
          <a:p>
            <a:pPr lvl="1" marL="689760" indent="-265320">
              <a:lnSpc>
                <a:spcPct val="100000"/>
              </a:lnSpc>
              <a:spcBef>
                <a:spcPts val="561"/>
              </a:spcBef>
              <a:buClr>
                <a:srgbClr val="000000"/>
              </a:buClr>
              <a:buFont typeface="Arial"/>
              <a:buChar char="–"/>
            </a:pPr>
            <a:r>
              <a:rPr b="0" lang="fr-FR" sz="2800" spc="-1" strike="noStrike">
                <a:solidFill>
                  <a:srgbClr val="000000"/>
                </a:solidFill>
                <a:latin typeface="Calibri"/>
              </a:rPr>
              <a:t>Un infirmier (y compris les infirmiers de santé au travail et les</a:t>
            </a:r>
            <a:endParaRPr b="0" lang="fr-FR" sz="2800" spc="-1" strike="noStrike">
              <a:solidFill>
                <a:srgbClr val="000000"/>
              </a:solidFill>
              <a:latin typeface="Calibri"/>
            </a:endParaRPr>
          </a:p>
          <a:p>
            <a:pPr lvl="1" marL="689760" indent="-265320">
              <a:lnSpc>
                <a:spcPct val="100000"/>
              </a:lnSpc>
              <a:spcBef>
                <a:spcPts val="561"/>
              </a:spcBef>
              <a:buClr>
                <a:srgbClr val="000000"/>
              </a:buClr>
              <a:buFont typeface="Arial"/>
              <a:buChar char="–"/>
            </a:pPr>
            <a:r>
              <a:rPr b="0" lang="fr-FR" sz="2800" spc="-1" strike="noStrike">
                <a:solidFill>
                  <a:srgbClr val="000000"/>
                </a:solidFill>
                <a:latin typeface="Calibri"/>
              </a:rPr>
              <a:t>infirmiers scolaires sous réserve d’informations aux parents pour les mineurs)</a:t>
            </a:r>
            <a:endParaRPr b="0" lang="fr-FR" sz="2800" spc="-1" strike="noStrike">
              <a:solidFill>
                <a:srgbClr val="000000"/>
              </a:solidFill>
              <a:latin typeface="Calibri"/>
            </a:endParaRPr>
          </a:p>
          <a:p>
            <a:pPr lvl="1" marL="689760" indent="-265320">
              <a:lnSpc>
                <a:spcPct val="100000"/>
              </a:lnSpc>
              <a:spcBef>
                <a:spcPts val="561"/>
              </a:spcBef>
              <a:buClr>
                <a:srgbClr val="000000"/>
              </a:buClr>
              <a:buFont typeface="Arial"/>
              <a:buChar char="–"/>
            </a:pPr>
            <a:r>
              <a:rPr b="0" lang="fr-FR" sz="2800" spc="-1" strike="noStrike">
                <a:solidFill>
                  <a:srgbClr val="000000"/>
                </a:solidFill>
                <a:latin typeface="Calibri"/>
              </a:rPr>
              <a:t>Une sage-femme (pour une femme enceinte et son entourage)</a:t>
            </a:r>
            <a:endParaRPr b="0" lang="fr-FR" sz="2800" spc="-1" strike="noStrike">
              <a:solidFill>
                <a:srgbClr val="000000"/>
              </a:solidFill>
              <a:latin typeface="Calibri"/>
            </a:endParaRPr>
          </a:p>
          <a:p>
            <a:pPr lvl="1" marL="689760" indent="-265320">
              <a:lnSpc>
                <a:spcPct val="100000"/>
              </a:lnSpc>
              <a:spcBef>
                <a:spcPts val="561"/>
              </a:spcBef>
              <a:buClr>
                <a:srgbClr val="000000"/>
              </a:buClr>
              <a:buFont typeface="Arial"/>
              <a:buChar char="–"/>
            </a:pPr>
            <a:r>
              <a:rPr b="0" lang="fr-FR" sz="2800" spc="-1" strike="noStrike">
                <a:solidFill>
                  <a:srgbClr val="000000"/>
                </a:solidFill>
                <a:latin typeface="Calibri"/>
              </a:rPr>
              <a:t>Un kinésithérapeute</a:t>
            </a:r>
            <a:endParaRPr b="0" lang="fr-FR" sz="2800" spc="-1" strike="noStrike">
              <a:solidFill>
                <a:srgbClr val="000000"/>
              </a:solidFill>
              <a:latin typeface="Calibri"/>
            </a:endParaRPr>
          </a:p>
          <a:p>
            <a:pPr lvl="1" marL="689760" indent="-265320">
              <a:lnSpc>
                <a:spcPct val="100000"/>
              </a:lnSpc>
              <a:spcBef>
                <a:spcPts val="561"/>
              </a:spcBef>
              <a:buClr>
                <a:srgbClr val="000000"/>
              </a:buClr>
              <a:buFont typeface="Arial"/>
              <a:buChar char="–"/>
            </a:pPr>
            <a:r>
              <a:rPr b="0" lang="fr-FR" sz="2800" spc="-1" strike="noStrike">
                <a:solidFill>
                  <a:srgbClr val="000000"/>
                </a:solidFill>
                <a:latin typeface="Calibri"/>
              </a:rPr>
              <a:t>Un chirurgien-dentiste</a:t>
            </a:r>
            <a:endParaRPr b="0" lang="fr-FR" sz="2800" spc="-1" strike="noStrike">
              <a:solidFill>
                <a:srgbClr val="000000"/>
              </a:solidFill>
              <a:latin typeface="Calibri"/>
            </a:endParaRPr>
          </a:p>
          <a:p>
            <a:pPr marL="318240" indent="-318240">
              <a:lnSpc>
                <a:spcPct val="100000"/>
              </a:lnSpc>
              <a:spcBef>
                <a:spcPts val="641"/>
              </a:spcBef>
              <a:buClr>
                <a:srgbClr val="000000"/>
              </a:buClr>
              <a:buFont typeface="Arial"/>
              <a:buChar char="•"/>
            </a:pPr>
            <a:r>
              <a:rPr b="0" lang="fr-FR" sz="3200" spc="-1" strike="noStrike">
                <a:solidFill>
                  <a:srgbClr val="000000"/>
                </a:solidFill>
                <a:latin typeface="Calibri"/>
              </a:rPr>
              <a:t>En pratique il n’est plus nécessaire que l’ordonnance soit consacrée exclusivement aux TNS.</a:t>
            </a:r>
            <a:endParaRPr b="0" lang="fr-FR" sz="3200" spc="-1" strike="noStrike">
              <a:solidFill>
                <a:srgbClr val="000000"/>
              </a:solidFill>
              <a:latin typeface="Calibri"/>
            </a:endParaRPr>
          </a:p>
          <a:p>
            <a:pPr marL="318240" indent="-318240">
              <a:lnSpc>
                <a:spcPct val="100000"/>
              </a:lnSpc>
              <a:spcBef>
                <a:spcPts val="641"/>
              </a:spcBef>
              <a:buClr>
                <a:srgbClr val="000000"/>
              </a:buClr>
              <a:buFont typeface="Arial"/>
              <a:buChar char="•"/>
            </a:pPr>
            <a:r>
              <a:rPr b="0" lang="fr-FR" sz="3200" spc="-1" strike="noStrike">
                <a:solidFill>
                  <a:srgbClr val="000000"/>
                </a:solidFill>
                <a:latin typeface="Calibri"/>
              </a:rPr>
              <a:t>Remboursé SS (Tiers payant possible)</a:t>
            </a:r>
            <a:endParaRPr b="0" lang="fr-FR" sz="3200" spc="-1" strike="noStrike">
              <a:solidFill>
                <a:srgbClr val="000000"/>
              </a:solidFill>
              <a:latin typeface="Calibri"/>
            </a:endParaRPr>
          </a:p>
          <a:p>
            <a:pPr indent="0">
              <a:lnSpc>
                <a:spcPct val="100000"/>
              </a:lnSpc>
              <a:spcBef>
                <a:spcPts val="641"/>
              </a:spcBef>
              <a:buNone/>
            </a:pPr>
            <a:endParaRPr b="0" lang="fr-FR" sz="3200" spc="-1" strike="noStrike">
              <a:solidFill>
                <a:srgbClr val="000000"/>
              </a:solidFill>
              <a:latin typeface="Calibri"/>
            </a:endParaRPr>
          </a:p>
          <a:p>
            <a:pPr indent="0">
              <a:lnSpc>
                <a:spcPct val="100000"/>
              </a:lnSpc>
              <a:spcBef>
                <a:spcPts val="641"/>
              </a:spcBef>
              <a:buNone/>
            </a:pPr>
            <a:endParaRPr b="0" lang="fr-FR" sz="32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 name="PlaceHolder 1"/>
          <p:cNvSpPr>
            <a:spLocks noGrp="1"/>
          </p:cNvSpPr>
          <p:nvPr>
            <p:ph type="title"/>
          </p:nvPr>
        </p:nvSpPr>
        <p:spPr>
          <a:xfrm>
            <a:off x="457200" y="274680"/>
            <a:ext cx="8229240" cy="1142640"/>
          </a:xfrm>
          <a:prstGeom prst="rect">
            <a:avLst/>
          </a:prstGeom>
          <a:noFill/>
          <a:ln w="0">
            <a:noFill/>
          </a:ln>
        </p:spPr>
        <p:txBody>
          <a:bodyPr anchor="ctr">
            <a:noAutofit/>
          </a:bodyPr>
          <a:p>
            <a:pPr indent="0" algn="ctr">
              <a:lnSpc>
                <a:spcPct val="100000"/>
              </a:lnSpc>
              <a:buNone/>
            </a:pPr>
            <a:r>
              <a:rPr b="0" lang="fr-FR" sz="4400" spc="-1" strike="noStrike">
                <a:solidFill>
                  <a:srgbClr val="000000"/>
                </a:solidFill>
                <a:latin typeface="Calibri"/>
              </a:rPr>
              <a:t>Limites du conseil</a:t>
            </a:r>
            <a:endParaRPr b="0" lang="fr-FR" sz="4400" spc="-1" strike="noStrike">
              <a:solidFill>
                <a:srgbClr val="000000"/>
              </a:solidFill>
              <a:latin typeface="Calibri"/>
            </a:endParaRPr>
          </a:p>
        </p:txBody>
      </p:sp>
      <p:sp>
        <p:nvSpPr>
          <p:cNvPr id="137" name="PlaceHolder 2"/>
          <p:cNvSpPr>
            <a:spLocks noGrp="1"/>
          </p:cNvSpPr>
          <p:nvPr>
            <p:ph/>
          </p:nvPr>
        </p:nvSpPr>
        <p:spPr>
          <a:xfrm>
            <a:off x="457200" y="1600200"/>
            <a:ext cx="8229240" cy="5068800"/>
          </a:xfrm>
          <a:prstGeom prst="rect">
            <a:avLst/>
          </a:prstGeom>
          <a:noFill/>
          <a:ln w="0">
            <a:noFill/>
          </a:ln>
        </p:spPr>
        <p:txBody>
          <a:bodyPr anchor="t">
            <a:normAutofit fontScale="63000"/>
          </a:bodyPr>
          <a:p>
            <a:pPr marL="308520" indent="-308520">
              <a:lnSpc>
                <a:spcPct val="100000"/>
              </a:lnSpc>
              <a:spcBef>
                <a:spcPts val="641"/>
              </a:spcBef>
              <a:buClr>
                <a:srgbClr val="000000"/>
              </a:buClr>
              <a:buFont typeface="Arial"/>
              <a:buChar char="•"/>
            </a:pPr>
            <a:r>
              <a:rPr b="0" lang="fr-FR" sz="3200" spc="-1" strike="noStrike">
                <a:solidFill>
                  <a:srgbClr val="000000"/>
                </a:solidFill>
                <a:latin typeface="Calibri"/>
              </a:rPr>
              <a:t>Les patients suivants doivent être réorientés vers un médecin :</a:t>
            </a:r>
            <a:endParaRPr b="0" lang="fr-FR" sz="3200" spc="-1" strike="noStrike">
              <a:solidFill>
                <a:srgbClr val="000000"/>
              </a:solidFill>
              <a:latin typeface="Calibri"/>
            </a:endParaRPr>
          </a:p>
          <a:p>
            <a:pPr lvl="1" marL="668520" indent="-257040">
              <a:lnSpc>
                <a:spcPct val="100000"/>
              </a:lnSpc>
              <a:spcBef>
                <a:spcPts val="561"/>
              </a:spcBef>
              <a:buClr>
                <a:srgbClr val="000000"/>
              </a:buClr>
              <a:buFont typeface="Arial"/>
              <a:buChar char="–"/>
            </a:pPr>
            <a:r>
              <a:rPr b="0" lang="fr-FR" sz="2800" spc="-1" strike="noStrike">
                <a:solidFill>
                  <a:srgbClr val="000000"/>
                </a:solidFill>
                <a:latin typeface="Calibri"/>
              </a:rPr>
              <a:t>Adolescent de 15 ans ou moins </a:t>
            </a:r>
            <a:endParaRPr b="0" lang="fr-FR" sz="2800" spc="-1" strike="noStrike">
              <a:solidFill>
                <a:srgbClr val="000000"/>
              </a:solidFill>
              <a:latin typeface="Calibri"/>
            </a:endParaRPr>
          </a:p>
          <a:p>
            <a:pPr lvl="1" marL="668520" indent="-257040">
              <a:lnSpc>
                <a:spcPct val="100000"/>
              </a:lnSpc>
              <a:spcBef>
                <a:spcPts val="561"/>
              </a:spcBef>
              <a:buClr>
                <a:srgbClr val="000000"/>
              </a:buClr>
              <a:buFont typeface="Arial"/>
              <a:buChar char="–"/>
            </a:pPr>
            <a:r>
              <a:rPr b="0" lang="fr-FR" sz="2800" spc="-1" strike="noStrike">
                <a:solidFill>
                  <a:srgbClr val="000000"/>
                </a:solidFill>
                <a:latin typeface="Calibri"/>
              </a:rPr>
              <a:t>Patient atteint d’une maladie cardiovasculaire grave ou instable (surveillance étroite recommandée)</a:t>
            </a:r>
            <a:endParaRPr b="0" lang="fr-FR" sz="2800" spc="-1" strike="noStrike">
              <a:solidFill>
                <a:srgbClr val="000000"/>
              </a:solidFill>
              <a:latin typeface="Calibri"/>
            </a:endParaRPr>
          </a:p>
          <a:p>
            <a:pPr lvl="1" marL="668520" indent="-257040">
              <a:lnSpc>
                <a:spcPct val="100000"/>
              </a:lnSpc>
              <a:spcBef>
                <a:spcPts val="561"/>
              </a:spcBef>
              <a:buClr>
                <a:srgbClr val="000000"/>
              </a:buClr>
              <a:buFont typeface="Arial"/>
              <a:buChar char="–"/>
            </a:pPr>
            <a:r>
              <a:rPr b="0" lang="fr-FR" sz="2800" spc="-1" strike="noStrike">
                <a:solidFill>
                  <a:srgbClr val="000000"/>
                </a:solidFill>
                <a:latin typeface="Calibri"/>
              </a:rPr>
              <a:t>Patient diabétique (surveillance glycémique étroite à prévoir)</a:t>
            </a:r>
            <a:endParaRPr b="0" lang="fr-FR" sz="2800" spc="-1" strike="noStrike">
              <a:solidFill>
                <a:srgbClr val="000000"/>
              </a:solidFill>
              <a:latin typeface="Calibri"/>
            </a:endParaRPr>
          </a:p>
          <a:p>
            <a:pPr lvl="1" marL="668520" indent="-257040">
              <a:lnSpc>
                <a:spcPct val="100000"/>
              </a:lnSpc>
              <a:spcBef>
                <a:spcPts val="561"/>
              </a:spcBef>
              <a:buClr>
                <a:srgbClr val="000000"/>
              </a:buClr>
              <a:buFont typeface="Arial"/>
              <a:buChar char="–"/>
            </a:pPr>
            <a:r>
              <a:rPr b="0" lang="fr-FR" sz="2800" spc="-1" strike="noStrike">
                <a:solidFill>
                  <a:srgbClr val="000000"/>
                </a:solidFill>
                <a:latin typeface="Calibri"/>
              </a:rPr>
              <a:t>Co addiction, trouble psychiatrique associé, forte dépendance (sevrage complexe)</a:t>
            </a:r>
            <a:endParaRPr b="0" lang="fr-FR" sz="2800" spc="-1" strike="noStrike">
              <a:solidFill>
                <a:srgbClr val="000000"/>
              </a:solidFill>
              <a:latin typeface="Calibri"/>
            </a:endParaRPr>
          </a:p>
          <a:p>
            <a:pPr lvl="1" marL="668520" indent="-257040">
              <a:lnSpc>
                <a:spcPct val="100000"/>
              </a:lnSpc>
              <a:spcBef>
                <a:spcPts val="561"/>
              </a:spcBef>
              <a:buClr>
                <a:srgbClr val="000000"/>
              </a:buClr>
              <a:buFont typeface="Arial"/>
              <a:buChar char="–"/>
            </a:pPr>
            <a:r>
              <a:rPr b="0" lang="fr-FR" sz="2800" spc="-1" strike="noStrike">
                <a:solidFill>
                  <a:srgbClr val="000000"/>
                </a:solidFill>
                <a:latin typeface="Calibri"/>
              </a:rPr>
              <a:t>Femme allaitante, femme enceinte, désir de grossesse (prise en charge spécialisée nécessaire)</a:t>
            </a:r>
            <a:endParaRPr b="0" lang="fr-FR" sz="2800" spc="-1" strike="noStrike">
              <a:solidFill>
                <a:srgbClr val="000000"/>
              </a:solidFill>
              <a:latin typeface="Calibri"/>
            </a:endParaRPr>
          </a:p>
          <a:p>
            <a:pPr lvl="1" marL="668520" indent="-257040">
              <a:lnSpc>
                <a:spcPct val="100000"/>
              </a:lnSpc>
              <a:spcBef>
                <a:spcPts val="561"/>
              </a:spcBef>
              <a:buClr>
                <a:srgbClr val="000000"/>
              </a:buClr>
              <a:buFont typeface="Arial"/>
              <a:buChar char="–"/>
            </a:pPr>
            <a:r>
              <a:rPr b="0" lang="fr-FR" sz="2800" spc="-1" strike="noStrike">
                <a:solidFill>
                  <a:srgbClr val="000000"/>
                </a:solidFill>
                <a:latin typeface="Calibri"/>
              </a:rPr>
              <a:t>Ulcère Gastro Duodénal (risque d’effets indésirables accrus)</a:t>
            </a:r>
            <a:endParaRPr b="0" lang="fr-FR" sz="2800" spc="-1" strike="noStrike">
              <a:solidFill>
                <a:srgbClr val="000000"/>
              </a:solidFill>
              <a:latin typeface="Calibri"/>
            </a:endParaRPr>
          </a:p>
          <a:p>
            <a:pPr lvl="1" marL="668520" indent="-257040">
              <a:lnSpc>
                <a:spcPct val="100000"/>
              </a:lnSpc>
              <a:spcBef>
                <a:spcPts val="561"/>
              </a:spcBef>
              <a:buClr>
                <a:srgbClr val="000000"/>
              </a:buClr>
              <a:buFont typeface="Arial"/>
              <a:buChar char="–"/>
            </a:pPr>
            <a:r>
              <a:rPr b="0" lang="fr-FR" sz="2800" spc="-1" strike="noStrike">
                <a:solidFill>
                  <a:srgbClr val="000000"/>
                </a:solidFill>
                <a:latin typeface="Calibri"/>
              </a:rPr>
              <a:t>Hyperthyroïdie (surveillance étroite recommandée)</a:t>
            </a:r>
            <a:endParaRPr b="0" lang="fr-FR" sz="2800" spc="-1" strike="noStrike">
              <a:solidFill>
                <a:srgbClr val="000000"/>
              </a:solidFill>
              <a:latin typeface="Calibri"/>
            </a:endParaRPr>
          </a:p>
          <a:p>
            <a:pPr lvl="1" marL="668520" indent="-257040">
              <a:lnSpc>
                <a:spcPct val="100000"/>
              </a:lnSpc>
              <a:spcBef>
                <a:spcPts val="561"/>
              </a:spcBef>
              <a:buClr>
                <a:srgbClr val="000000"/>
              </a:buClr>
              <a:buFont typeface="Arial"/>
              <a:buChar char="–"/>
            </a:pPr>
            <a:r>
              <a:rPr b="0" lang="fr-FR" sz="2800" spc="-1" strike="noStrike">
                <a:solidFill>
                  <a:srgbClr val="000000"/>
                </a:solidFill>
                <a:latin typeface="Calibri"/>
              </a:rPr>
              <a:t>Insuffisance Hépatique et ou Rénale</a:t>
            </a:r>
            <a:endParaRPr b="0" lang="fr-FR" sz="2800" spc="-1" strike="noStrike">
              <a:solidFill>
                <a:srgbClr val="000000"/>
              </a:solidFill>
              <a:latin typeface="Calibri"/>
            </a:endParaRPr>
          </a:p>
          <a:p>
            <a:pPr lvl="1" marL="668520" indent="-257040">
              <a:lnSpc>
                <a:spcPct val="100000"/>
              </a:lnSpc>
              <a:spcBef>
                <a:spcPts val="561"/>
              </a:spcBef>
              <a:buClr>
                <a:srgbClr val="000000"/>
              </a:buClr>
              <a:buFont typeface="Arial"/>
              <a:buChar char="–"/>
            </a:pPr>
            <a:r>
              <a:rPr b="0" lang="fr-FR" sz="2800" spc="-1" strike="noStrike">
                <a:solidFill>
                  <a:srgbClr val="000000"/>
                </a:solidFill>
                <a:latin typeface="Calibri"/>
              </a:rPr>
              <a:t>ATCD échec de sevrage</a:t>
            </a:r>
            <a:endParaRPr b="0" lang="fr-FR" sz="2800" spc="-1" strike="noStrike">
              <a:solidFill>
                <a:srgbClr val="000000"/>
              </a:solidFill>
              <a:latin typeface="Calibri"/>
            </a:endParaRPr>
          </a:p>
          <a:p>
            <a:pPr indent="0">
              <a:lnSpc>
                <a:spcPct val="100000"/>
              </a:lnSpc>
              <a:spcBef>
                <a:spcPts val="641"/>
              </a:spcBef>
              <a:buNone/>
              <a:tabLst>
                <a:tab algn="l" pos="0"/>
              </a:tabLst>
            </a:pPr>
            <a:r>
              <a:rPr b="0" lang="fr-FR" sz="3200" spc="-1" strike="noStrike">
                <a:solidFill>
                  <a:srgbClr val="000000"/>
                </a:solidFill>
                <a:latin typeface="Calibri"/>
              </a:rPr>
              <a:t>Ceci est valable de façon générale avec n’importe quel patient présentant une contre-indication mentionnée dans le résumé des caractéristiques produit.</a:t>
            </a:r>
            <a:endParaRPr b="0" lang="fr-FR" sz="3200" spc="-1" strike="noStrike">
              <a:solidFill>
                <a:srgbClr val="000000"/>
              </a:solidFill>
              <a:latin typeface="Calibri"/>
            </a:endParaRPr>
          </a:p>
          <a:p>
            <a:pPr indent="0">
              <a:lnSpc>
                <a:spcPct val="100000"/>
              </a:lnSpc>
              <a:spcBef>
                <a:spcPts val="641"/>
              </a:spcBef>
              <a:buNone/>
              <a:tabLst>
                <a:tab algn="l" pos="0"/>
              </a:tabLst>
            </a:pPr>
            <a:endParaRPr b="0" lang="fr-FR" sz="32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 name="PlaceHolder 1"/>
          <p:cNvSpPr>
            <a:spLocks noGrp="1"/>
          </p:cNvSpPr>
          <p:nvPr>
            <p:ph type="title"/>
          </p:nvPr>
        </p:nvSpPr>
        <p:spPr>
          <a:xfrm>
            <a:off x="457200" y="274680"/>
            <a:ext cx="8229240" cy="1142640"/>
          </a:xfrm>
          <a:prstGeom prst="rect">
            <a:avLst/>
          </a:prstGeom>
          <a:noFill/>
          <a:ln w="0">
            <a:noFill/>
          </a:ln>
        </p:spPr>
        <p:txBody>
          <a:bodyPr anchor="ctr">
            <a:noAutofit/>
          </a:bodyPr>
          <a:p>
            <a:pPr indent="0" algn="ctr">
              <a:lnSpc>
                <a:spcPct val="100000"/>
              </a:lnSpc>
              <a:buNone/>
            </a:pPr>
            <a:r>
              <a:rPr b="0" lang="fr-FR" sz="4400" spc="-1" strike="noStrike">
                <a:solidFill>
                  <a:srgbClr val="000000"/>
                </a:solidFill>
                <a:latin typeface="Calibri"/>
              </a:rPr>
              <a:t>Risque d’IM &amp; sevrage tabagique</a:t>
            </a:r>
            <a:endParaRPr b="0" lang="fr-FR" sz="4400" spc="-1" strike="noStrike">
              <a:solidFill>
                <a:srgbClr val="000000"/>
              </a:solidFill>
              <a:latin typeface="Calibri"/>
            </a:endParaRPr>
          </a:p>
        </p:txBody>
      </p:sp>
      <p:sp>
        <p:nvSpPr>
          <p:cNvPr id="139" name="PlaceHolder 2"/>
          <p:cNvSpPr>
            <a:spLocks noGrp="1"/>
          </p:cNvSpPr>
          <p:nvPr>
            <p:ph/>
          </p:nvPr>
        </p:nvSpPr>
        <p:spPr>
          <a:xfrm>
            <a:off x="457200" y="1600200"/>
            <a:ext cx="8229240" cy="4525560"/>
          </a:xfrm>
          <a:prstGeom prst="rect">
            <a:avLst/>
          </a:prstGeom>
          <a:noFill/>
          <a:ln w="0">
            <a:noFill/>
          </a:ln>
        </p:spPr>
        <p:txBody>
          <a:bodyPr anchor="t">
            <a:normAutofit/>
          </a:bodyPr>
          <a:p>
            <a:pPr marL="343080" indent="-343080">
              <a:lnSpc>
                <a:spcPct val="100000"/>
              </a:lnSpc>
              <a:spcBef>
                <a:spcPts val="641"/>
              </a:spcBef>
              <a:buClr>
                <a:srgbClr val="000000"/>
              </a:buClr>
              <a:buFont typeface="Arial"/>
              <a:buChar char="•"/>
            </a:pPr>
            <a:r>
              <a:rPr b="0" lang="fr-FR" sz="3200" spc="-1" strike="noStrike">
                <a:solidFill>
                  <a:srgbClr val="000000"/>
                </a:solidFill>
                <a:latin typeface="Calibri"/>
              </a:rPr>
              <a:t>Tabagisme : Accélère le métabolisme (inducteur enzymatique CYP1A2/2A6)</a:t>
            </a:r>
            <a:endParaRPr b="0" lang="fr-FR" sz="3200" spc="-1" strike="noStrike">
              <a:solidFill>
                <a:srgbClr val="000000"/>
              </a:solidFill>
              <a:latin typeface="Calibri"/>
            </a:endParaRPr>
          </a:p>
          <a:p>
            <a:pPr marL="343080" indent="-343080">
              <a:lnSpc>
                <a:spcPct val="100000"/>
              </a:lnSpc>
              <a:spcBef>
                <a:spcPts val="641"/>
              </a:spcBef>
              <a:buClr>
                <a:srgbClr val="000000"/>
              </a:buClr>
              <a:buFont typeface="Arial"/>
              <a:buChar char="•"/>
            </a:pPr>
            <a:r>
              <a:rPr b="0" lang="fr-FR" sz="3200" spc="-1" strike="noStrike">
                <a:solidFill>
                  <a:srgbClr val="000000"/>
                </a:solidFill>
                <a:latin typeface="Calibri"/>
              </a:rPr>
              <a:t>Après arrêt : retour à la normale en 2/3 semaines : surveillance car risque de surdose </a:t>
            </a:r>
            <a:endParaRPr b="0" lang="fr-FR" sz="3200" spc="-1" strike="noStrike">
              <a:solidFill>
                <a:srgbClr val="000000"/>
              </a:solidFill>
              <a:latin typeface="Calibri"/>
            </a:endParaRPr>
          </a:p>
          <a:p>
            <a:pPr marL="343080" indent="-343080">
              <a:lnSpc>
                <a:spcPct val="100000"/>
              </a:lnSpc>
              <a:spcBef>
                <a:spcPts val="641"/>
              </a:spcBef>
              <a:buClr>
                <a:srgbClr val="000000"/>
              </a:buClr>
              <a:buFont typeface="Arial"/>
              <a:buChar char="•"/>
            </a:pPr>
            <a:r>
              <a:rPr b="0" lang="fr-FR" sz="3200" spc="-1" strike="noStrike">
                <a:solidFill>
                  <a:srgbClr val="000000"/>
                </a:solidFill>
                <a:latin typeface="Calibri"/>
              </a:rPr>
              <a:t>Médicaments concernés : théophylline, clozapine, méthadone, ropinirole, erlotinib, antivitamines K, flécaine, propranolol, fluvoxamine, caféine.. </a:t>
            </a:r>
            <a:r>
              <a:rPr b="1" lang="fr-FR" sz="3200" spc="-1" strike="noStrike">
                <a:solidFill>
                  <a:srgbClr val="000000"/>
                </a:solidFill>
                <a:latin typeface="Calibri"/>
              </a:rPr>
              <a:t>Liste non exhaustive </a:t>
            </a:r>
            <a:endParaRPr b="0" lang="fr-FR" sz="3200" spc="-1" strike="noStrike">
              <a:solidFill>
                <a:srgbClr val="000000"/>
              </a:solidFill>
              <a:latin typeface="Calibri"/>
            </a:endParaRPr>
          </a:p>
          <a:p>
            <a:pPr indent="0">
              <a:lnSpc>
                <a:spcPct val="100000"/>
              </a:lnSpc>
              <a:spcBef>
                <a:spcPts val="641"/>
              </a:spcBef>
              <a:buNone/>
            </a:pPr>
            <a:endParaRPr b="0" lang="fr-FR" sz="3200" spc="-1" strike="noStrike">
              <a:solidFill>
                <a:srgbClr val="000000"/>
              </a:solidFill>
              <a:latin typeface="Calibri"/>
            </a:endParaRPr>
          </a:p>
          <a:p>
            <a:pPr indent="0">
              <a:lnSpc>
                <a:spcPct val="100000"/>
              </a:lnSpc>
              <a:spcBef>
                <a:spcPts val="641"/>
              </a:spcBef>
              <a:buNone/>
            </a:pPr>
            <a:endParaRPr b="0" lang="fr-FR" sz="3200" spc="-1" strike="noStrike">
              <a:solidFill>
                <a:srgbClr val="000000"/>
              </a:solidFill>
              <a:latin typeface="Calibri"/>
            </a:endParaRPr>
          </a:p>
          <a:p>
            <a:pPr indent="0">
              <a:lnSpc>
                <a:spcPct val="100000"/>
              </a:lnSpc>
              <a:spcBef>
                <a:spcPts val="641"/>
              </a:spcBef>
              <a:buNone/>
            </a:pPr>
            <a:endParaRPr b="0" lang="fr-FR" sz="3200" spc="-1" strike="noStrike">
              <a:solidFill>
                <a:srgbClr val="000000"/>
              </a:solidFill>
              <a:latin typeface="Calibri"/>
            </a:endParaRPr>
          </a:p>
          <a:p>
            <a:pPr indent="0">
              <a:lnSpc>
                <a:spcPct val="100000"/>
              </a:lnSpc>
              <a:spcBef>
                <a:spcPts val="641"/>
              </a:spcBef>
              <a:buNone/>
            </a:pPr>
            <a:endParaRPr b="0" lang="fr-FR" sz="32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0" name="PlaceHolder 1"/>
          <p:cNvSpPr>
            <a:spLocks noGrp="1"/>
          </p:cNvSpPr>
          <p:nvPr>
            <p:ph type="title"/>
          </p:nvPr>
        </p:nvSpPr>
        <p:spPr>
          <a:xfrm>
            <a:off x="457200" y="274680"/>
            <a:ext cx="8229240" cy="1142640"/>
          </a:xfrm>
          <a:prstGeom prst="rect">
            <a:avLst/>
          </a:prstGeom>
          <a:noFill/>
          <a:ln w="0">
            <a:noFill/>
          </a:ln>
        </p:spPr>
        <p:txBody>
          <a:bodyPr anchor="ctr">
            <a:noAutofit/>
          </a:bodyPr>
          <a:p>
            <a:pPr indent="0" algn="ctr">
              <a:lnSpc>
                <a:spcPct val="100000"/>
              </a:lnSpc>
              <a:buNone/>
            </a:pPr>
            <a:r>
              <a:rPr b="0" lang="fr-FR" sz="4400" spc="-1" strike="noStrike">
                <a:solidFill>
                  <a:srgbClr val="000000"/>
                </a:solidFill>
                <a:latin typeface="Calibri"/>
              </a:rPr>
              <a:t>Ordo n°1</a:t>
            </a:r>
            <a:endParaRPr b="0" lang="fr-FR" sz="4400" spc="-1" strike="noStrike">
              <a:solidFill>
                <a:srgbClr val="000000"/>
              </a:solidFill>
              <a:latin typeface="Calibri"/>
            </a:endParaRPr>
          </a:p>
        </p:txBody>
      </p:sp>
      <p:pic>
        <p:nvPicPr>
          <p:cNvPr id="141" name="Picture 2" descr=""/>
          <p:cNvPicPr/>
          <p:nvPr/>
        </p:nvPicPr>
        <p:blipFill>
          <a:blip r:embed="rId1"/>
          <a:stretch/>
        </p:blipFill>
        <p:spPr>
          <a:xfrm>
            <a:off x="683640" y="1412640"/>
            <a:ext cx="3152160" cy="4525560"/>
          </a:xfrm>
          <a:prstGeom prst="rect">
            <a:avLst/>
          </a:prstGeom>
          <a:ln w="0">
            <a:noFill/>
          </a:ln>
        </p:spPr>
      </p:pic>
      <p:sp>
        <p:nvSpPr>
          <p:cNvPr id="142" name="ZoneTexte 4"/>
          <p:cNvSpPr/>
          <p:nvPr/>
        </p:nvSpPr>
        <p:spPr>
          <a:xfrm>
            <a:off x="4738680" y="1628640"/>
            <a:ext cx="4023000" cy="118692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pPr>
            <a:r>
              <a:rPr b="0" lang="fr-FR" sz="1800" spc="-1" strike="noStrike">
                <a:solidFill>
                  <a:srgbClr val="000000"/>
                </a:solidFill>
                <a:latin typeface="Calibri"/>
              </a:rPr>
              <a:t>Comment ça fonctionne ?</a:t>
            </a:r>
            <a:endParaRPr b="0" lang="fr-FR" sz="1800" spc="-1" strike="noStrike">
              <a:solidFill>
                <a:srgbClr val="000000"/>
              </a:solidFill>
              <a:latin typeface="Arial"/>
            </a:endParaRPr>
          </a:p>
          <a:p>
            <a:pPr>
              <a:lnSpc>
                <a:spcPct val="100000"/>
              </a:lnSpc>
            </a:pPr>
            <a:r>
              <a:rPr b="0" lang="fr-FR" sz="1800" spc="-1" strike="noStrike">
                <a:solidFill>
                  <a:srgbClr val="000000"/>
                </a:solidFill>
                <a:latin typeface="Calibri"/>
              </a:rPr>
              <a:t>Quand poser ? Quand retirer ?</a:t>
            </a:r>
            <a:endParaRPr b="0" lang="fr-FR" sz="1800" spc="-1" strike="noStrike">
              <a:solidFill>
                <a:srgbClr val="000000"/>
              </a:solidFill>
              <a:latin typeface="Arial"/>
            </a:endParaRPr>
          </a:p>
          <a:p>
            <a:pPr>
              <a:lnSpc>
                <a:spcPct val="100000"/>
              </a:lnSpc>
            </a:pPr>
            <a:r>
              <a:rPr b="0" lang="fr-FR" sz="1800" spc="-1" strike="noStrike">
                <a:solidFill>
                  <a:srgbClr val="000000"/>
                </a:solidFill>
                <a:latin typeface="Calibri"/>
              </a:rPr>
              <a:t>Ou poser ? Que faire des patchs usagés  ?</a:t>
            </a:r>
            <a:endParaRPr b="0" lang="fr-FR" sz="1800" spc="-1" strike="noStrike">
              <a:solidFill>
                <a:srgbClr val="000000"/>
              </a:solidFill>
              <a:latin typeface="Arial"/>
            </a:endParaRPr>
          </a:p>
          <a:p>
            <a:pPr>
              <a:lnSpc>
                <a:spcPct val="100000"/>
              </a:lnSpc>
            </a:pPr>
            <a:endParaRPr b="0" lang="fr-FR" sz="1800" spc="-1" strike="noStrike">
              <a:solidFill>
                <a:srgbClr val="000000"/>
              </a:solidFill>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ntr" presetID="1">
                                  <p:stCondLst>
                                    <p:cond delay="0"/>
                                  </p:stCondLst>
                                  <p:childTnLst>
                                    <p:set>
                                      <p:cBhvr>
                                        <p:cTn id="6" dur="1" fill="hold">
                                          <p:stCondLst>
                                            <p:cond delay="0"/>
                                          </p:stCondLst>
                                        </p:cTn>
                                        <p:tgtEl>
                                          <p:spTgt spid="142"/>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 name="PlaceHolder 1"/>
          <p:cNvSpPr>
            <a:spLocks noGrp="1"/>
          </p:cNvSpPr>
          <p:nvPr>
            <p:ph type="title"/>
          </p:nvPr>
        </p:nvSpPr>
        <p:spPr>
          <a:xfrm>
            <a:off x="457200" y="274680"/>
            <a:ext cx="8229240" cy="1142640"/>
          </a:xfrm>
          <a:prstGeom prst="rect">
            <a:avLst/>
          </a:prstGeom>
          <a:noFill/>
          <a:ln w="0">
            <a:noFill/>
          </a:ln>
        </p:spPr>
        <p:txBody>
          <a:bodyPr anchor="ctr">
            <a:noAutofit/>
          </a:bodyPr>
          <a:p>
            <a:pPr indent="0" algn="ctr">
              <a:lnSpc>
                <a:spcPct val="100000"/>
              </a:lnSpc>
              <a:buNone/>
            </a:pPr>
            <a:r>
              <a:rPr b="0" lang="fr-FR" sz="4400" spc="-1" strike="noStrike">
                <a:solidFill>
                  <a:srgbClr val="000000"/>
                </a:solidFill>
                <a:latin typeface="Calibri"/>
              </a:rPr>
              <a:t>Ordo n°1</a:t>
            </a:r>
            <a:endParaRPr b="0" lang="fr-FR" sz="4400" spc="-1" strike="noStrike">
              <a:solidFill>
                <a:srgbClr val="000000"/>
              </a:solidFill>
              <a:latin typeface="Calibri"/>
            </a:endParaRPr>
          </a:p>
        </p:txBody>
      </p:sp>
      <p:sp>
        <p:nvSpPr>
          <p:cNvPr id="144" name="PlaceHolder 2"/>
          <p:cNvSpPr>
            <a:spLocks noGrp="1"/>
          </p:cNvSpPr>
          <p:nvPr>
            <p:ph/>
          </p:nvPr>
        </p:nvSpPr>
        <p:spPr>
          <a:xfrm>
            <a:off x="457200" y="1600200"/>
            <a:ext cx="8229240" cy="4525560"/>
          </a:xfrm>
          <a:prstGeom prst="rect">
            <a:avLst/>
          </a:prstGeom>
          <a:noFill/>
          <a:ln w="0">
            <a:noFill/>
          </a:ln>
        </p:spPr>
        <p:txBody>
          <a:bodyPr anchor="t">
            <a:normAutofit fontScale="97000"/>
          </a:bodyPr>
          <a:p>
            <a:pPr marL="332640" indent="-332640">
              <a:lnSpc>
                <a:spcPct val="100000"/>
              </a:lnSpc>
              <a:spcBef>
                <a:spcPts val="641"/>
              </a:spcBef>
              <a:buClr>
                <a:srgbClr val="000000"/>
              </a:buClr>
              <a:buFont typeface="Arial"/>
              <a:buChar char="•"/>
            </a:pPr>
            <a:r>
              <a:rPr b="0" lang="fr-FR" sz="3200" spc="-1" strike="noStrike">
                <a:solidFill>
                  <a:srgbClr val="000000"/>
                </a:solidFill>
                <a:latin typeface="Calibri"/>
              </a:rPr>
              <a:t>Chez la femme enceinte: </a:t>
            </a:r>
            <a:endParaRPr b="0" lang="fr-FR" sz="3200" spc="-1" strike="noStrike">
              <a:solidFill>
                <a:srgbClr val="000000"/>
              </a:solidFill>
              <a:latin typeface="Calibri"/>
            </a:endParaRPr>
          </a:p>
          <a:p>
            <a:pPr lvl="1" marL="720720" indent="-277200">
              <a:lnSpc>
                <a:spcPct val="100000"/>
              </a:lnSpc>
              <a:spcBef>
                <a:spcPts val="561"/>
              </a:spcBef>
              <a:buClr>
                <a:srgbClr val="000000"/>
              </a:buClr>
              <a:buFont typeface="Arial"/>
              <a:buChar char="–"/>
            </a:pPr>
            <a:r>
              <a:rPr b="0" lang="fr-FR" sz="2800" spc="-1" strike="noStrike">
                <a:solidFill>
                  <a:srgbClr val="000000"/>
                </a:solidFill>
                <a:latin typeface="Calibri"/>
              </a:rPr>
              <a:t>Traitement de seconde intention : privilégier le traitement non pharmacologique</a:t>
            </a:r>
            <a:endParaRPr b="0" lang="fr-FR" sz="2800" spc="-1" strike="noStrike">
              <a:solidFill>
                <a:srgbClr val="000000"/>
              </a:solidFill>
              <a:latin typeface="Calibri"/>
            </a:endParaRPr>
          </a:p>
          <a:p>
            <a:pPr lvl="1" marL="720720" indent="-277200">
              <a:lnSpc>
                <a:spcPct val="100000"/>
              </a:lnSpc>
              <a:spcBef>
                <a:spcPts val="561"/>
              </a:spcBef>
              <a:buClr>
                <a:srgbClr val="000000"/>
              </a:buClr>
              <a:buFont typeface="Arial"/>
              <a:buChar char="–"/>
            </a:pPr>
            <a:r>
              <a:rPr b="0" lang="fr-FR" sz="2800" spc="-1" strike="noStrike">
                <a:solidFill>
                  <a:srgbClr val="000000"/>
                </a:solidFill>
                <a:latin typeface="Calibri"/>
              </a:rPr>
              <a:t>Traiter l’entourage +++</a:t>
            </a:r>
            <a:endParaRPr b="0" lang="fr-FR" sz="2800" spc="-1" strike="noStrike">
              <a:solidFill>
                <a:srgbClr val="000000"/>
              </a:solidFill>
              <a:latin typeface="Calibri"/>
            </a:endParaRPr>
          </a:p>
          <a:p>
            <a:pPr marL="332640" indent="-332640">
              <a:lnSpc>
                <a:spcPct val="100000"/>
              </a:lnSpc>
              <a:spcBef>
                <a:spcPts val="641"/>
              </a:spcBef>
              <a:buClr>
                <a:srgbClr val="000000"/>
              </a:buClr>
              <a:buFont typeface="Arial"/>
              <a:buChar char="•"/>
            </a:pPr>
            <a:r>
              <a:rPr b="0" lang="fr-FR" sz="3200" spc="-1" strike="noStrike">
                <a:solidFill>
                  <a:srgbClr val="000000"/>
                </a:solidFill>
                <a:latin typeface="Calibri"/>
              </a:rPr>
              <a:t>Patch 16h : </a:t>
            </a:r>
            <a:endParaRPr b="0" lang="fr-FR" sz="3200" spc="-1" strike="noStrike">
              <a:solidFill>
                <a:srgbClr val="000000"/>
              </a:solidFill>
              <a:latin typeface="Calibri"/>
            </a:endParaRPr>
          </a:p>
          <a:p>
            <a:pPr lvl="1" marL="720720" indent="-277200">
              <a:lnSpc>
                <a:spcPct val="100000"/>
              </a:lnSpc>
              <a:spcBef>
                <a:spcPts val="561"/>
              </a:spcBef>
              <a:buClr>
                <a:srgbClr val="000000"/>
              </a:buClr>
              <a:buFont typeface="Arial"/>
              <a:buChar char="–"/>
            </a:pPr>
            <a:r>
              <a:rPr b="0" lang="fr-FR" sz="2800" spc="-1" strike="noStrike">
                <a:solidFill>
                  <a:srgbClr val="000000"/>
                </a:solidFill>
                <a:latin typeface="Calibri"/>
              </a:rPr>
              <a:t>privilégié chez la femme enceinte</a:t>
            </a:r>
            <a:endParaRPr b="0" lang="fr-FR" sz="2800" spc="-1" strike="noStrike">
              <a:solidFill>
                <a:srgbClr val="000000"/>
              </a:solidFill>
              <a:latin typeface="Calibri"/>
            </a:endParaRPr>
          </a:p>
          <a:p>
            <a:pPr lvl="1" marL="720720" indent="-277200">
              <a:lnSpc>
                <a:spcPct val="100000"/>
              </a:lnSpc>
              <a:spcBef>
                <a:spcPts val="561"/>
              </a:spcBef>
              <a:buClr>
                <a:srgbClr val="000000"/>
              </a:buClr>
              <a:buFont typeface="Arial"/>
              <a:buChar char="–"/>
            </a:pPr>
            <a:r>
              <a:rPr b="0" lang="fr-FR" sz="2800" spc="-1" strike="noStrike">
                <a:solidFill>
                  <a:srgbClr val="000000"/>
                </a:solidFill>
                <a:latin typeface="Calibri"/>
              </a:rPr>
              <a:t>Evite les tb du sommeil</a:t>
            </a:r>
            <a:endParaRPr b="0" lang="fr-FR" sz="2800" spc="-1" strike="noStrike">
              <a:solidFill>
                <a:srgbClr val="000000"/>
              </a:solidFill>
              <a:latin typeface="Calibri"/>
            </a:endParaRPr>
          </a:p>
          <a:p>
            <a:pPr marL="332640" indent="-332640">
              <a:lnSpc>
                <a:spcPct val="100000"/>
              </a:lnSpc>
              <a:spcBef>
                <a:spcPts val="641"/>
              </a:spcBef>
              <a:buClr>
                <a:srgbClr val="000000"/>
              </a:buClr>
              <a:buFont typeface="Arial"/>
              <a:buChar char="•"/>
            </a:pPr>
            <a:r>
              <a:rPr b="0" lang="fr-FR" sz="3200" spc="-1" strike="noStrike">
                <a:solidFill>
                  <a:srgbClr val="000000"/>
                </a:solidFill>
                <a:latin typeface="Calibri"/>
              </a:rPr>
              <a:t>Pour femme allaitante : Formes per os +++ (après la tétée)</a:t>
            </a:r>
            <a:endParaRPr b="0" lang="fr-FR" sz="32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 name="PlaceHolder 1"/>
          <p:cNvSpPr>
            <a:spLocks noGrp="1"/>
          </p:cNvSpPr>
          <p:nvPr>
            <p:ph type="title"/>
          </p:nvPr>
        </p:nvSpPr>
        <p:spPr>
          <a:xfrm>
            <a:off x="457200" y="274680"/>
            <a:ext cx="8229240" cy="1142640"/>
          </a:xfrm>
          <a:prstGeom prst="rect">
            <a:avLst/>
          </a:prstGeom>
          <a:noFill/>
          <a:ln w="0">
            <a:noFill/>
          </a:ln>
        </p:spPr>
        <p:txBody>
          <a:bodyPr anchor="ctr">
            <a:noAutofit/>
          </a:bodyPr>
          <a:p>
            <a:pPr indent="0" algn="ctr">
              <a:lnSpc>
                <a:spcPct val="100000"/>
              </a:lnSpc>
              <a:buNone/>
            </a:pPr>
            <a:r>
              <a:rPr b="0" lang="fr-FR" sz="4400" spc="-1" strike="noStrike">
                <a:solidFill>
                  <a:srgbClr val="000000"/>
                </a:solidFill>
                <a:latin typeface="Calibri"/>
              </a:rPr>
              <a:t>Stratégie thérapeutique</a:t>
            </a:r>
            <a:endParaRPr b="0" lang="fr-FR" sz="4400" spc="-1" strike="noStrike">
              <a:solidFill>
                <a:srgbClr val="000000"/>
              </a:solidFill>
              <a:latin typeface="Calibri"/>
            </a:endParaRPr>
          </a:p>
        </p:txBody>
      </p:sp>
      <p:sp>
        <p:nvSpPr>
          <p:cNvPr id="146" name="PlaceHolder 2"/>
          <p:cNvSpPr>
            <a:spLocks noGrp="1"/>
          </p:cNvSpPr>
          <p:nvPr>
            <p:ph/>
          </p:nvPr>
        </p:nvSpPr>
        <p:spPr>
          <a:xfrm>
            <a:off x="457200" y="1600200"/>
            <a:ext cx="8229240" cy="4525560"/>
          </a:xfrm>
          <a:prstGeom prst="rect">
            <a:avLst/>
          </a:prstGeom>
          <a:noFill/>
          <a:ln w="0">
            <a:noFill/>
          </a:ln>
        </p:spPr>
        <p:txBody>
          <a:bodyPr anchor="t">
            <a:normAutofit fontScale="79000"/>
          </a:bodyPr>
          <a:p>
            <a:pPr marL="318600" indent="-318600">
              <a:lnSpc>
                <a:spcPct val="100000"/>
              </a:lnSpc>
              <a:spcBef>
                <a:spcPts val="641"/>
              </a:spcBef>
              <a:buClr>
                <a:srgbClr val="000000"/>
              </a:buClr>
              <a:buFont typeface="Arial"/>
              <a:buChar char="•"/>
            </a:pPr>
            <a:r>
              <a:rPr b="0" lang="fr-FR" sz="3200" spc="-1" strike="noStrike">
                <a:solidFill>
                  <a:srgbClr val="000000"/>
                </a:solidFill>
                <a:latin typeface="Calibri"/>
              </a:rPr>
              <a:t>Objectif : Arrêt ou diminution</a:t>
            </a:r>
            <a:endParaRPr b="0" lang="fr-FR" sz="3200" spc="-1" strike="noStrike">
              <a:solidFill>
                <a:srgbClr val="000000"/>
              </a:solidFill>
              <a:latin typeface="Calibri"/>
            </a:endParaRPr>
          </a:p>
          <a:p>
            <a:pPr marL="318600" indent="-318600">
              <a:lnSpc>
                <a:spcPct val="100000"/>
              </a:lnSpc>
              <a:spcBef>
                <a:spcPts val="641"/>
              </a:spcBef>
              <a:buClr>
                <a:srgbClr val="000000"/>
              </a:buClr>
              <a:buFont typeface="Arial"/>
              <a:buChar char="•"/>
            </a:pPr>
            <a:r>
              <a:rPr b="0" lang="fr-FR" sz="3200" spc="-1" strike="noStrike">
                <a:solidFill>
                  <a:srgbClr val="000000"/>
                </a:solidFill>
                <a:latin typeface="Calibri"/>
              </a:rPr>
              <a:t>Bithérapie conseillée : forme orale et patch</a:t>
            </a:r>
            <a:endParaRPr b="0" lang="fr-FR" sz="3200" spc="-1" strike="noStrike">
              <a:solidFill>
                <a:srgbClr val="000000"/>
              </a:solidFill>
              <a:latin typeface="Calibri"/>
            </a:endParaRPr>
          </a:p>
          <a:p>
            <a:pPr marL="318600" indent="-318600">
              <a:lnSpc>
                <a:spcPct val="100000"/>
              </a:lnSpc>
              <a:spcBef>
                <a:spcPts val="641"/>
              </a:spcBef>
              <a:buClr>
                <a:srgbClr val="000000"/>
              </a:buClr>
              <a:buFont typeface="Arial"/>
              <a:buChar char="•"/>
            </a:pPr>
            <a:r>
              <a:rPr b="0" lang="fr-FR" sz="3200" spc="-1" strike="noStrike" u="sng">
                <a:solidFill>
                  <a:srgbClr val="000000"/>
                </a:solidFill>
                <a:uFillTx/>
                <a:latin typeface="Calibri"/>
              </a:rPr>
              <a:t>Etapes du sevrage :</a:t>
            </a:r>
            <a:endParaRPr b="0" lang="fr-FR" sz="3200" spc="-1" strike="noStrike">
              <a:solidFill>
                <a:srgbClr val="000000"/>
              </a:solidFill>
              <a:latin typeface="Calibri"/>
            </a:endParaRPr>
          </a:p>
          <a:p>
            <a:pPr lvl="1" marL="690480" indent="-265320">
              <a:lnSpc>
                <a:spcPct val="100000"/>
              </a:lnSpc>
              <a:spcBef>
                <a:spcPts val="561"/>
              </a:spcBef>
              <a:buClr>
                <a:srgbClr val="000000"/>
              </a:buClr>
              <a:buFont typeface="Arial"/>
              <a:buChar char="–"/>
            </a:pPr>
            <a:r>
              <a:rPr b="0" lang="fr-FR" sz="2800" spc="-1" strike="noStrike">
                <a:solidFill>
                  <a:srgbClr val="000000"/>
                </a:solidFill>
                <a:latin typeface="Calibri"/>
              </a:rPr>
              <a:t>Détermination de la dose initiale en fonction de la dépendance</a:t>
            </a:r>
            <a:endParaRPr b="0" lang="fr-FR" sz="2800" spc="-1" strike="noStrike">
              <a:solidFill>
                <a:srgbClr val="000000"/>
              </a:solidFill>
              <a:latin typeface="Calibri"/>
            </a:endParaRPr>
          </a:p>
          <a:p>
            <a:pPr lvl="1" marL="690480" indent="-265320">
              <a:lnSpc>
                <a:spcPct val="100000"/>
              </a:lnSpc>
              <a:spcBef>
                <a:spcPts val="561"/>
              </a:spcBef>
              <a:buClr>
                <a:srgbClr val="000000"/>
              </a:buClr>
              <a:buFont typeface="Arial"/>
              <a:buChar char="–"/>
            </a:pPr>
            <a:r>
              <a:rPr b="0" lang="fr-FR" sz="2800" spc="-1" strike="noStrike">
                <a:solidFill>
                  <a:srgbClr val="000000"/>
                </a:solidFill>
                <a:latin typeface="Calibri"/>
              </a:rPr>
              <a:t>Adaptations posologiques</a:t>
            </a:r>
            <a:endParaRPr b="0" lang="fr-FR" sz="2800" spc="-1" strike="noStrike">
              <a:solidFill>
                <a:srgbClr val="000000"/>
              </a:solidFill>
              <a:latin typeface="Calibri"/>
            </a:endParaRPr>
          </a:p>
          <a:p>
            <a:pPr lvl="1" marL="690480" indent="-265320">
              <a:lnSpc>
                <a:spcPct val="100000"/>
              </a:lnSpc>
              <a:spcBef>
                <a:spcPts val="561"/>
              </a:spcBef>
              <a:buClr>
                <a:srgbClr val="000000"/>
              </a:buClr>
              <a:buFont typeface="Arial"/>
              <a:buChar char="–"/>
            </a:pPr>
            <a:r>
              <a:rPr b="0" lang="fr-FR" sz="2800" spc="-1" strike="noStrike">
                <a:solidFill>
                  <a:srgbClr val="000000"/>
                </a:solidFill>
                <a:latin typeface="Calibri"/>
              </a:rPr>
              <a:t>Réduction progressive (après 1 à 2 mois de maintient à dose « appropriée ») </a:t>
            </a:r>
            <a:endParaRPr b="0" lang="fr-FR" sz="2800" spc="-1" strike="noStrike">
              <a:solidFill>
                <a:srgbClr val="000000"/>
              </a:solidFill>
              <a:latin typeface="Calibri"/>
            </a:endParaRPr>
          </a:p>
          <a:p>
            <a:pPr lvl="1" marL="690480" indent="-265320">
              <a:lnSpc>
                <a:spcPct val="100000"/>
              </a:lnSpc>
              <a:spcBef>
                <a:spcPts val="561"/>
              </a:spcBef>
              <a:buClr>
                <a:srgbClr val="000000"/>
              </a:buClr>
              <a:buFont typeface="Arial"/>
              <a:buChar char="–"/>
            </a:pPr>
            <a:r>
              <a:rPr b="0" lang="fr-FR" sz="2800" spc="-1" strike="noStrike">
                <a:solidFill>
                  <a:srgbClr val="000000"/>
                </a:solidFill>
                <a:latin typeface="Calibri"/>
              </a:rPr>
              <a:t>Arrêt : 1 à 2 formes orales par jour</a:t>
            </a:r>
            <a:endParaRPr b="0" lang="fr-FR" sz="2800" spc="-1" strike="noStrike">
              <a:solidFill>
                <a:srgbClr val="000000"/>
              </a:solidFill>
              <a:latin typeface="Calibri"/>
            </a:endParaRPr>
          </a:p>
          <a:p>
            <a:pPr marL="318600" indent="-318600">
              <a:lnSpc>
                <a:spcPct val="100000"/>
              </a:lnSpc>
              <a:spcBef>
                <a:spcPts val="641"/>
              </a:spcBef>
              <a:buClr>
                <a:srgbClr val="000000"/>
              </a:buClr>
              <a:buFont typeface="Arial"/>
              <a:buChar char="•"/>
            </a:pPr>
            <a:r>
              <a:rPr b="0" lang="fr-FR" sz="3200" spc="-1" strike="noStrike">
                <a:solidFill>
                  <a:srgbClr val="000000"/>
                </a:solidFill>
                <a:latin typeface="Calibri"/>
              </a:rPr>
              <a:t>Durée du traitement : </a:t>
            </a:r>
            <a:endParaRPr b="0" lang="fr-FR" sz="3200" spc="-1" strike="noStrike">
              <a:solidFill>
                <a:srgbClr val="000000"/>
              </a:solidFill>
              <a:latin typeface="Calibri"/>
            </a:endParaRPr>
          </a:p>
          <a:p>
            <a:pPr lvl="1" marL="690480" indent="-265320">
              <a:lnSpc>
                <a:spcPct val="100000"/>
              </a:lnSpc>
              <a:spcBef>
                <a:spcPts val="561"/>
              </a:spcBef>
              <a:buClr>
                <a:srgbClr val="000000"/>
              </a:buClr>
              <a:buFont typeface="Arial"/>
              <a:buChar char="–"/>
            </a:pPr>
            <a:r>
              <a:rPr b="0" lang="fr-FR" sz="2800" spc="-1" strike="noStrike">
                <a:solidFill>
                  <a:srgbClr val="000000"/>
                </a:solidFill>
                <a:latin typeface="Calibri"/>
              </a:rPr>
              <a:t>entre 3 et 6 mois en général</a:t>
            </a:r>
            <a:endParaRPr b="0" lang="fr-FR" sz="2800" spc="-1" strike="noStrike">
              <a:solidFill>
                <a:srgbClr val="000000"/>
              </a:solidFill>
              <a:latin typeface="Calibri"/>
            </a:endParaRPr>
          </a:p>
          <a:p>
            <a:pPr lvl="1" marL="690480" indent="-265320">
              <a:lnSpc>
                <a:spcPct val="100000"/>
              </a:lnSpc>
              <a:spcBef>
                <a:spcPts val="561"/>
              </a:spcBef>
              <a:buClr>
                <a:srgbClr val="000000"/>
              </a:buClr>
              <a:buFont typeface="Arial"/>
              <a:buChar char="–"/>
            </a:pPr>
            <a:r>
              <a:rPr b="0" lang="fr-FR" sz="2800" spc="-1" strike="noStrike">
                <a:solidFill>
                  <a:srgbClr val="000000"/>
                </a:solidFill>
                <a:latin typeface="Calibri"/>
              </a:rPr>
              <a:t>Si &gt; 12 mois : échec </a:t>
            </a:r>
            <a:endParaRPr b="0" lang="fr-FR" sz="2800" spc="-1" strike="noStrike">
              <a:solidFill>
                <a:srgbClr val="000000"/>
              </a:solidFill>
              <a:latin typeface="Calibri"/>
            </a:endParaRPr>
          </a:p>
          <a:p>
            <a:pPr indent="0">
              <a:lnSpc>
                <a:spcPct val="100000"/>
              </a:lnSpc>
              <a:spcBef>
                <a:spcPts val="641"/>
              </a:spcBef>
              <a:buNone/>
            </a:pPr>
            <a:endParaRPr b="0" lang="fr-FR" sz="3200" spc="-1" strike="noStrike">
              <a:solidFill>
                <a:srgbClr val="000000"/>
              </a:solidFill>
              <a:latin typeface="Calibri"/>
            </a:endParaRPr>
          </a:p>
          <a:p>
            <a:pPr indent="0">
              <a:spcBef>
                <a:spcPts val="1417"/>
              </a:spcBef>
              <a:buNone/>
            </a:pPr>
            <a:endParaRPr b="0" lang="fr-FR"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7" name="PlaceHolder 1"/>
          <p:cNvSpPr>
            <a:spLocks noGrp="1"/>
          </p:cNvSpPr>
          <p:nvPr>
            <p:ph type="title"/>
          </p:nvPr>
        </p:nvSpPr>
        <p:spPr>
          <a:xfrm>
            <a:off x="457200" y="274680"/>
            <a:ext cx="8229240" cy="1142640"/>
          </a:xfrm>
          <a:prstGeom prst="rect">
            <a:avLst/>
          </a:prstGeom>
          <a:noFill/>
          <a:ln w="0">
            <a:noFill/>
          </a:ln>
        </p:spPr>
        <p:txBody>
          <a:bodyPr anchor="ctr">
            <a:noAutofit/>
          </a:bodyPr>
          <a:p>
            <a:pPr indent="0" algn="ctr">
              <a:lnSpc>
                <a:spcPct val="100000"/>
              </a:lnSpc>
              <a:buNone/>
            </a:pPr>
            <a:r>
              <a:rPr b="0" lang="fr-FR" sz="4400" spc="-1" strike="noStrike">
                <a:solidFill>
                  <a:srgbClr val="000000"/>
                </a:solidFill>
                <a:latin typeface="Calibri"/>
              </a:rPr>
              <a:t>Formes galéniques</a:t>
            </a:r>
            <a:endParaRPr b="0" lang="fr-FR" sz="4400" spc="-1" strike="noStrike">
              <a:solidFill>
                <a:srgbClr val="000000"/>
              </a:solidFill>
              <a:latin typeface="Calibri"/>
            </a:endParaRPr>
          </a:p>
        </p:txBody>
      </p:sp>
      <p:sp>
        <p:nvSpPr>
          <p:cNvPr id="148" name="PlaceHolder 2"/>
          <p:cNvSpPr>
            <a:spLocks noGrp="1"/>
          </p:cNvSpPr>
          <p:nvPr>
            <p:ph/>
          </p:nvPr>
        </p:nvSpPr>
        <p:spPr>
          <a:xfrm>
            <a:off x="457200" y="1600200"/>
            <a:ext cx="8229240" cy="4525560"/>
          </a:xfrm>
          <a:prstGeom prst="rect">
            <a:avLst/>
          </a:prstGeom>
          <a:noFill/>
          <a:ln w="0">
            <a:noFill/>
          </a:ln>
        </p:spPr>
        <p:txBody>
          <a:bodyPr anchor="t">
            <a:normAutofit/>
          </a:bodyPr>
          <a:p>
            <a:pPr marL="343080" indent="-343080">
              <a:lnSpc>
                <a:spcPct val="100000"/>
              </a:lnSpc>
              <a:spcBef>
                <a:spcPts val="641"/>
              </a:spcBef>
              <a:buClr>
                <a:srgbClr val="000000"/>
              </a:buClr>
              <a:buFont typeface="Arial"/>
              <a:buChar char="•"/>
            </a:pPr>
            <a:r>
              <a:rPr b="0" lang="fr-FR" sz="3200" spc="-1" strike="noStrike">
                <a:solidFill>
                  <a:srgbClr val="000000"/>
                </a:solidFill>
                <a:latin typeface="Calibri"/>
              </a:rPr>
              <a:t>Formes à LP :</a:t>
            </a:r>
            <a:endParaRPr b="0" lang="fr-FR" sz="3200" spc="-1" strike="noStrike">
              <a:solidFill>
                <a:srgbClr val="000000"/>
              </a:solidFill>
              <a:latin typeface="Calibri"/>
            </a:endParaRPr>
          </a:p>
          <a:p>
            <a:pPr lvl="1" marL="743040" indent="-285840">
              <a:lnSpc>
                <a:spcPct val="100000"/>
              </a:lnSpc>
              <a:spcBef>
                <a:spcPts val="561"/>
              </a:spcBef>
              <a:buClr>
                <a:srgbClr val="000000"/>
              </a:buClr>
              <a:buFont typeface="Arial"/>
              <a:buChar char="–"/>
            </a:pPr>
            <a:r>
              <a:rPr b="0" lang="fr-FR" sz="2800" spc="-1" strike="noStrike">
                <a:solidFill>
                  <a:srgbClr val="000000"/>
                </a:solidFill>
                <a:latin typeface="Calibri"/>
              </a:rPr>
              <a:t>Dispositifs transdermiques = timbres = patchs</a:t>
            </a:r>
            <a:endParaRPr b="0" lang="fr-FR" sz="2800" spc="-1" strike="noStrike">
              <a:solidFill>
                <a:srgbClr val="000000"/>
              </a:solidFill>
              <a:latin typeface="Calibri"/>
            </a:endParaRPr>
          </a:p>
          <a:p>
            <a:pPr lvl="1" marL="743040" indent="-285840">
              <a:lnSpc>
                <a:spcPct val="100000"/>
              </a:lnSpc>
              <a:spcBef>
                <a:spcPts val="561"/>
              </a:spcBef>
              <a:buClr>
                <a:srgbClr val="000000"/>
              </a:buClr>
              <a:buFont typeface="Arial"/>
              <a:buChar char="–"/>
            </a:pPr>
            <a:r>
              <a:rPr b="0" lang="fr-FR" sz="2800" spc="-1" strike="noStrike">
                <a:solidFill>
                  <a:srgbClr val="000000"/>
                </a:solidFill>
                <a:latin typeface="Calibri"/>
              </a:rPr>
              <a:t>3 dosages différents</a:t>
            </a:r>
            <a:endParaRPr b="0" lang="fr-FR" sz="2800" spc="-1" strike="noStrike">
              <a:solidFill>
                <a:srgbClr val="000000"/>
              </a:solidFill>
              <a:latin typeface="Calibri"/>
            </a:endParaRPr>
          </a:p>
          <a:p>
            <a:pPr lvl="2" marL="1143000" indent="-228600">
              <a:lnSpc>
                <a:spcPct val="100000"/>
              </a:lnSpc>
              <a:spcBef>
                <a:spcPts val="479"/>
              </a:spcBef>
              <a:buClr>
                <a:srgbClr val="000000"/>
              </a:buClr>
              <a:buFont typeface="Arial"/>
              <a:buChar char="•"/>
            </a:pPr>
            <a:r>
              <a:rPr b="0" lang="fr-FR" sz="2400" spc="-1" strike="noStrike">
                <a:solidFill>
                  <a:srgbClr val="000000"/>
                </a:solidFill>
                <a:latin typeface="Calibri"/>
              </a:rPr>
              <a:t>Fort : 25mg/16h et 21mg/24h</a:t>
            </a:r>
            <a:endParaRPr b="0" lang="fr-FR" sz="2400" spc="-1" strike="noStrike">
              <a:solidFill>
                <a:srgbClr val="000000"/>
              </a:solidFill>
              <a:latin typeface="Calibri"/>
            </a:endParaRPr>
          </a:p>
          <a:p>
            <a:pPr lvl="2" marL="1143000" indent="-228600">
              <a:lnSpc>
                <a:spcPct val="100000"/>
              </a:lnSpc>
              <a:spcBef>
                <a:spcPts val="479"/>
              </a:spcBef>
              <a:buClr>
                <a:srgbClr val="000000"/>
              </a:buClr>
              <a:buFont typeface="Arial"/>
              <a:buChar char="•"/>
            </a:pPr>
            <a:r>
              <a:rPr b="0" lang="fr-FR" sz="2400" spc="-1" strike="noStrike">
                <a:solidFill>
                  <a:srgbClr val="000000"/>
                </a:solidFill>
                <a:latin typeface="Calibri"/>
              </a:rPr>
              <a:t>Moyen : 15mg/16h et 14mg/24h</a:t>
            </a:r>
            <a:endParaRPr b="0" lang="fr-FR" sz="2400" spc="-1" strike="noStrike">
              <a:solidFill>
                <a:srgbClr val="000000"/>
              </a:solidFill>
              <a:latin typeface="Calibri"/>
            </a:endParaRPr>
          </a:p>
          <a:p>
            <a:pPr lvl="2" marL="1143000" indent="-228600">
              <a:lnSpc>
                <a:spcPct val="100000"/>
              </a:lnSpc>
              <a:spcBef>
                <a:spcPts val="479"/>
              </a:spcBef>
              <a:buClr>
                <a:srgbClr val="000000"/>
              </a:buClr>
              <a:buFont typeface="Arial"/>
              <a:buChar char="•"/>
            </a:pPr>
            <a:r>
              <a:rPr b="0" lang="fr-FR" sz="2400" spc="-1" strike="noStrike">
                <a:solidFill>
                  <a:srgbClr val="000000"/>
                </a:solidFill>
                <a:latin typeface="Calibri"/>
              </a:rPr>
              <a:t>Faible : 10mg/16h et 7mg/24h</a:t>
            </a:r>
            <a:endParaRPr b="0" lang="fr-FR" sz="2400" spc="-1" strike="noStrike">
              <a:solidFill>
                <a:srgbClr val="000000"/>
              </a:solidFill>
              <a:latin typeface="Calibri"/>
            </a:endParaRPr>
          </a:p>
          <a:p>
            <a:pPr lvl="1" marL="743040" indent="-285840">
              <a:lnSpc>
                <a:spcPct val="100000"/>
              </a:lnSpc>
              <a:spcBef>
                <a:spcPts val="561"/>
              </a:spcBef>
              <a:buClr>
                <a:srgbClr val="000000"/>
              </a:buClr>
              <a:buFont typeface="Arial"/>
              <a:buChar char="–"/>
            </a:pPr>
            <a:r>
              <a:rPr b="0" lang="fr-FR" sz="2800" spc="-1" strike="noStrike">
                <a:solidFill>
                  <a:srgbClr val="000000"/>
                </a:solidFill>
                <a:latin typeface="Calibri"/>
                <a:ea typeface="Calibri"/>
              </a:rPr>
              <a:t>Peut on découper un patch ?</a:t>
            </a:r>
            <a:endParaRPr b="0" lang="fr-FR" sz="2800" spc="-1" strike="noStrike">
              <a:solidFill>
                <a:srgbClr val="000000"/>
              </a:solidFill>
              <a:latin typeface="Calibri"/>
            </a:endParaRPr>
          </a:p>
          <a:p>
            <a:pPr lvl="1" marL="743040" indent="-285840">
              <a:lnSpc>
                <a:spcPct val="100000"/>
              </a:lnSpc>
              <a:spcBef>
                <a:spcPts val="561"/>
              </a:spcBef>
              <a:buClr>
                <a:srgbClr val="000000"/>
              </a:buClr>
              <a:buFont typeface="Arial"/>
              <a:buChar char="–"/>
            </a:pPr>
            <a:r>
              <a:rPr b="0" lang="fr-FR" sz="2800" spc="-1" strike="noStrike">
                <a:solidFill>
                  <a:srgbClr val="000000"/>
                </a:solidFill>
                <a:latin typeface="Calibri"/>
                <a:ea typeface="Calibri"/>
              </a:rPr>
              <a:t>Equivalences ?</a:t>
            </a:r>
            <a:endParaRPr b="0" lang="fr-FR" sz="2800" spc="-1" strike="noStrike">
              <a:solidFill>
                <a:srgbClr val="000000"/>
              </a:solidFill>
              <a:latin typeface="Calibri"/>
            </a:endParaRPr>
          </a:p>
          <a:p>
            <a:pPr indent="0">
              <a:spcBef>
                <a:spcPts val="1417"/>
              </a:spcBef>
              <a:buNone/>
            </a:pPr>
            <a:endParaRPr b="0" lang="fr-FR" sz="2400" spc="-1" strike="noStrike">
              <a:solidFill>
                <a:srgbClr val="000000"/>
              </a:solidFill>
              <a:latin typeface="Calibri"/>
            </a:endParaRPr>
          </a:p>
          <a:p>
            <a:pPr indent="0">
              <a:spcBef>
                <a:spcPts val="1417"/>
              </a:spcBef>
              <a:buNone/>
            </a:pPr>
            <a:endParaRPr b="0" lang="fr-FR" sz="2400" spc="-1" strike="noStrike">
              <a:solidFill>
                <a:srgbClr val="000000"/>
              </a:solidFill>
              <a:latin typeface="Calibri"/>
            </a:endParaRPr>
          </a:p>
          <a:p>
            <a:pPr indent="0">
              <a:spcBef>
                <a:spcPts val="1417"/>
              </a:spcBef>
              <a:buNone/>
            </a:pPr>
            <a:endParaRPr b="0" lang="fr-FR" sz="2400" spc="-1" strike="noStrike">
              <a:solidFill>
                <a:srgbClr val="000000"/>
              </a:solidFill>
              <a:latin typeface="Calibri"/>
            </a:endParaRPr>
          </a:p>
          <a:p>
            <a:pPr indent="0">
              <a:spcBef>
                <a:spcPts val="1417"/>
              </a:spcBef>
              <a:buNone/>
            </a:pPr>
            <a:endParaRPr b="0" lang="fr-FR" sz="2400" spc="-1" strike="noStrike">
              <a:solidFill>
                <a:srgbClr val="000000"/>
              </a:solidFill>
              <a:latin typeface="Calibri"/>
            </a:endParaRPr>
          </a:p>
          <a:p>
            <a:pPr indent="0">
              <a:lnSpc>
                <a:spcPct val="100000"/>
              </a:lnSpc>
              <a:spcBef>
                <a:spcPts val="641"/>
              </a:spcBef>
              <a:buNone/>
            </a:pPr>
            <a:endParaRPr b="0" lang="fr-FR" sz="3200" spc="-1" strike="noStrike">
              <a:solidFill>
                <a:srgbClr val="000000"/>
              </a:solidFill>
              <a:latin typeface="Calibri"/>
            </a:endParaRPr>
          </a:p>
        </p:txBody>
      </p:sp>
      <p:pic>
        <p:nvPicPr>
          <p:cNvPr id="149" name="Picture 2" descr="C:\Users\Alix\Desktop\matriciel.JPG"/>
          <p:cNvPicPr/>
          <p:nvPr/>
        </p:nvPicPr>
        <p:blipFill>
          <a:blip r:embed="rId1"/>
          <a:stretch/>
        </p:blipFill>
        <p:spPr>
          <a:xfrm>
            <a:off x="5781600" y="4725000"/>
            <a:ext cx="3345480" cy="1752120"/>
          </a:xfrm>
          <a:prstGeom prst="rect">
            <a:avLst/>
          </a:prstGeom>
          <a:ln w="0">
            <a:noFill/>
          </a:ln>
        </p:spPr>
      </p:pic>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Thème Offic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Thème Offic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Thème Offic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351</TotalTime>
  <Application>LibreOffice/7.4.7.2$Windows_X86_64 LibreOffice_project/723314e595e8007d3cf785c16538505a1c878ca5</Application>
  <AppVersion>15.0000</AppVersion>
  <Words>1584</Words>
  <Paragraphs>358</Paragraphs>
  <Company>Microsoft</Company>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2022-10-26T11:38:13Z</dcterms:created>
  <dc:creator>Alix</dc:creator>
  <dc:description/>
  <dc:language>fr-FR</dc:language>
  <cp:lastModifiedBy/>
  <dcterms:modified xsi:type="dcterms:W3CDTF">2025-01-05T12:17:22Z</dcterms:modified>
  <cp:revision>39</cp:revision>
  <dc:subject/>
  <dc:title>Substituts Nicotiniques</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i4>17</vt:i4>
  </property>
  <property fmtid="{D5CDD505-2E9C-101B-9397-08002B2CF9AE}" pid="3" name="PresentationFormat">
    <vt:lpwstr>Affichage à l'écran (4:3)</vt:lpwstr>
  </property>
  <property fmtid="{D5CDD505-2E9C-101B-9397-08002B2CF9AE}" pid="4" name="Slides">
    <vt:i4>23</vt:i4>
  </property>
</Properties>
</file>