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47" d="100"/>
          <a:sy n="47" d="100"/>
        </p:scale>
        <p:origin x="80" y="4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A4A94-E23B-4C27-A1CB-ECD3DC66CB75}" type="datetimeFigureOut">
              <a:rPr lang="fr-FR" smtClean="0"/>
              <a:t>23/11/2019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65849-4D4E-4D60-AD49-B14CCDF05B2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859254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A4A94-E23B-4C27-A1CB-ECD3DC66CB75}" type="datetimeFigureOut">
              <a:rPr lang="fr-FR" smtClean="0"/>
              <a:t>23/11/2019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65849-4D4E-4D60-AD49-B14CCDF05B2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60847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A4A94-E23B-4C27-A1CB-ECD3DC66CB75}" type="datetimeFigureOut">
              <a:rPr lang="fr-FR" smtClean="0"/>
              <a:t>23/11/2019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65849-4D4E-4D60-AD49-B14CCDF05B2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454736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A4A94-E23B-4C27-A1CB-ECD3DC66CB75}" type="datetimeFigureOut">
              <a:rPr lang="fr-FR" smtClean="0"/>
              <a:t>23/11/2019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65849-4D4E-4D60-AD49-B14CCDF05B2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39746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A4A94-E23B-4C27-A1CB-ECD3DC66CB75}" type="datetimeFigureOut">
              <a:rPr lang="fr-FR" smtClean="0"/>
              <a:t>23/11/2019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65849-4D4E-4D60-AD49-B14CCDF05B2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736589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A4A94-E23B-4C27-A1CB-ECD3DC66CB75}" type="datetimeFigureOut">
              <a:rPr lang="fr-FR" smtClean="0"/>
              <a:t>23/11/2019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65849-4D4E-4D60-AD49-B14CCDF05B2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44333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A4A94-E23B-4C27-A1CB-ECD3DC66CB75}" type="datetimeFigureOut">
              <a:rPr lang="fr-FR" smtClean="0"/>
              <a:t>23/11/2019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65849-4D4E-4D60-AD49-B14CCDF05B2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1392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A4A94-E23B-4C27-A1CB-ECD3DC66CB75}" type="datetimeFigureOut">
              <a:rPr lang="fr-FR" smtClean="0"/>
              <a:t>23/11/2019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65849-4D4E-4D60-AD49-B14CCDF05B2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63298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A4A94-E23B-4C27-A1CB-ECD3DC66CB75}" type="datetimeFigureOut">
              <a:rPr lang="fr-FR" smtClean="0"/>
              <a:t>23/11/2019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65849-4D4E-4D60-AD49-B14CCDF05B2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00673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A4A94-E23B-4C27-A1CB-ECD3DC66CB75}" type="datetimeFigureOut">
              <a:rPr lang="fr-FR" smtClean="0"/>
              <a:t>23/11/2019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65849-4D4E-4D60-AD49-B14CCDF05B2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170970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8A4A94-E23B-4C27-A1CB-ECD3DC66CB75}" type="datetimeFigureOut">
              <a:rPr lang="fr-FR" smtClean="0"/>
              <a:t>23/11/2019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E65849-4D4E-4D60-AD49-B14CCDF05B2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27445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8A4A94-E23B-4C27-A1CB-ECD3DC66CB75}" type="datetimeFigureOut">
              <a:rPr lang="fr-FR" smtClean="0"/>
              <a:t>23/11/2019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E65849-4D4E-4D60-AD49-B14CCDF05B22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27483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324" t="16431" r="3291" b="1872"/>
          <a:stretch/>
        </p:blipFill>
        <p:spPr>
          <a:xfrm>
            <a:off x="203142" y="1"/>
            <a:ext cx="11820008" cy="6826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1311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8571" y="111781"/>
            <a:ext cx="11806050" cy="65210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3016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069" y="-56550"/>
            <a:ext cx="11832609" cy="6984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43663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6412" y="1489"/>
            <a:ext cx="9799092" cy="692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50669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Office PowerPoint</Application>
  <PresentationFormat>Widescreen</PresentationFormat>
  <Paragraphs>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Diane</dc:creator>
  <cp:lastModifiedBy>Diane</cp:lastModifiedBy>
  <cp:revision>2</cp:revision>
  <dcterms:created xsi:type="dcterms:W3CDTF">2019-11-20T11:24:29Z</dcterms:created>
  <dcterms:modified xsi:type="dcterms:W3CDTF">2019-11-23T10:32:12Z</dcterms:modified>
</cp:coreProperties>
</file>