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80" y="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92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084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473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397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65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433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92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32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06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097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74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A4A94-E23B-4C27-A1CB-ECD3DC66CB75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65849-4D4E-4D60-AD49-B14CCDF05B2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4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324" t="16431" r="3291" b="1872"/>
          <a:stretch/>
        </p:blipFill>
        <p:spPr>
          <a:xfrm>
            <a:off x="203142" y="1"/>
            <a:ext cx="11820008" cy="6826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13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571" y="111781"/>
            <a:ext cx="11806050" cy="6521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30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69" y="-56550"/>
            <a:ext cx="11832609" cy="698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36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412" y="1489"/>
            <a:ext cx="9799092" cy="692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066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Diane</dc:creator>
  <cp:lastModifiedBy>Diane</cp:lastModifiedBy>
  <cp:revision>2</cp:revision>
  <dcterms:created xsi:type="dcterms:W3CDTF">2019-11-20T11:24:29Z</dcterms:created>
  <dcterms:modified xsi:type="dcterms:W3CDTF">2019-11-23T10:32:12Z</dcterms:modified>
</cp:coreProperties>
</file>