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2" r:id="rId5"/>
    <p:sldId id="258" r:id="rId6"/>
    <p:sldId id="263" r:id="rId7"/>
    <p:sldId id="271" r:id="rId8"/>
    <p:sldId id="264" r:id="rId9"/>
    <p:sldId id="266" r:id="rId10"/>
    <p:sldId id="265" r:id="rId11"/>
    <p:sldId id="269" r:id="rId12"/>
    <p:sldId id="268" r:id="rId13"/>
    <p:sldId id="267" r:id="rId14"/>
    <p:sldId id="270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artie fond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994391" y="185348"/>
            <a:ext cx="7020000" cy="6534000"/>
          </a:xfrm>
          <a:prstGeom prst="rect">
            <a:avLst/>
          </a:prstGeom>
          <a:solidFill>
            <a:srgbClr val="026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Google Shape;29;p6"/>
          <p:cNvSpPr txBox="1">
            <a:spLocks noGrp="1"/>
          </p:cNvSpPr>
          <p:nvPr>
            <p:ph type="sldNum" idx="10"/>
          </p:nvPr>
        </p:nvSpPr>
        <p:spPr>
          <a:xfrm>
            <a:off x="8437164" y="6231028"/>
            <a:ext cx="529034" cy="61744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491534-F979-4FA3-ACE3-E3D2EED56CFB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pic>
        <p:nvPicPr>
          <p:cNvPr id="12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58" y="5930957"/>
            <a:ext cx="911039" cy="47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oogle Shape;11;p2"/>
          <p:cNvPicPr preferRelativeResize="0"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8566"/>
          <a:stretch/>
        </p:blipFill>
        <p:spPr bwMode="auto">
          <a:xfrm>
            <a:off x="104392" y="185349"/>
            <a:ext cx="1890000" cy="65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2423352" y="2895753"/>
            <a:ext cx="6187996" cy="72011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Cliquez pour ajouter un titre 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37" y="268574"/>
            <a:ext cx="1265914" cy="76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56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texte bandeau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1" y="0"/>
            <a:ext cx="9144000" cy="930876"/>
          </a:xfrm>
          <a:prstGeom prst="rect">
            <a:avLst/>
          </a:prstGeom>
          <a:solidFill>
            <a:srgbClr val="006683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384276" y="256374"/>
            <a:ext cx="5830283" cy="452927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2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327860" y="1236133"/>
            <a:ext cx="8384340" cy="52324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3" name="Google Shape;11;p2"/>
          <p:cNvPicPr preferRelativeResize="0"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78688" b="85753"/>
          <a:stretch/>
        </p:blipFill>
        <p:spPr bwMode="auto">
          <a:xfrm>
            <a:off x="8240" y="0"/>
            <a:ext cx="1886463" cy="93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899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artie fond gr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27;p6"/>
          <p:cNvPicPr preferRelativeResize="0"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" r="80285"/>
          <a:stretch/>
        </p:blipFill>
        <p:spPr bwMode="auto">
          <a:xfrm>
            <a:off x="115940" y="177109"/>
            <a:ext cx="1888874" cy="65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2004813" y="177109"/>
            <a:ext cx="7020000" cy="6511646"/>
          </a:xfrm>
          <a:prstGeom prst="rect">
            <a:avLst/>
          </a:prstGeom>
          <a:solidFill>
            <a:srgbClr val="C1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2596329" y="2831654"/>
            <a:ext cx="6187996" cy="72011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 baseline="0">
                <a:solidFill>
                  <a:srgbClr val="0066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Cliquez pour ajouter un titre </a:t>
            </a:r>
            <a:endParaRPr lang="fr-FR" dirty="0"/>
          </a:p>
        </p:txBody>
      </p:sp>
      <p:sp>
        <p:nvSpPr>
          <p:cNvPr id="9" name="Google Shape;29;p6"/>
          <p:cNvSpPr txBox="1">
            <a:spLocks noGrp="1"/>
          </p:cNvSpPr>
          <p:nvPr>
            <p:ph type="sldNum" idx="10"/>
          </p:nvPr>
        </p:nvSpPr>
        <p:spPr>
          <a:xfrm>
            <a:off x="8437164" y="6231028"/>
            <a:ext cx="529034" cy="61744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1129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491534-F979-4FA3-ACE3-E3D2EED56CFB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37" y="268574"/>
            <a:ext cx="1265914" cy="76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48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texte ou tableau bandeau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 userDrawn="1"/>
        </p:nvSpPr>
        <p:spPr>
          <a:xfrm>
            <a:off x="1" y="0"/>
            <a:ext cx="9144000" cy="930876"/>
          </a:xfrm>
          <a:prstGeom prst="rect">
            <a:avLst/>
          </a:prstGeom>
          <a:solidFill>
            <a:srgbClr val="C1C3C3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237147" y="1249829"/>
            <a:ext cx="4245953" cy="5006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0066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graphique 10"/>
          <p:cNvSpPr>
            <a:spLocks noGrp="1"/>
          </p:cNvSpPr>
          <p:nvPr>
            <p:ph type="chart" sz="quarter" idx="14" hasCustomPrompt="1"/>
          </p:nvPr>
        </p:nvSpPr>
        <p:spPr>
          <a:xfrm>
            <a:off x="4786313" y="1249363"/>
            <a:ext cx="4060825" cy="5006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rgbClr val="0066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Cliquez sur l’icône pour ajouter un graphique</a:t>
            </a:r>
            <a:endParaRPr lang="fr-FR" dirty="0"/>
          </a:p>
        </p:txBody>
      </p:sp>
      <p:pic>
        <p:nvPicPr>
          <p:cNvPr id="9" name="Google Shape;27;p6"/>
          <p:cNvPicPr preferRelativeResize="0"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190" b="85576"/>
          <a:stretch/>
        </p:blipFill>
        <p:spPr bwMode="auto">
          <a:xfrm>
            <a:off x="2" y="0"/>
            <a:ext cx="1886463" cy="9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512464" y="247827"/>
            <a:ext cx="6441036" cy="495657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267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41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1;p2"/>
          <p:cNvPicPr preferRelativeResize="0"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"/>
          <a:stretch/>
        </p:blipFill>
        <p:spPr bwMode="auto">
          <a:xfrm>
            <a:off x="2010030" y="170831"/>
            <a:ext cx="7020000" cy="653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116471" y="170832"/>
            <a:ext cx="1893561" cy="6534768"/>
          </a:xfrm>
          <a:prstGeom prst="rect">
            <a:avLst/>
          </a:prstGeom>
          <a:solidFill>
            <a:srgbClr val="014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space réservé pour une image  4"/>
          <p:cNvSpPr>
            <a:spLocks noGrp="1"/>
          </p:cNvSpPr>
          <p:nvPr>
            <p:ph type="pic" sz="quarter" idx="20"/>
          </p:nvPr>
        </p:nvSpPr>
        <p:spPr>
          <a:xfrm>
            <a:off x="616947" y="5533038"/>
            <a:ext cx="1309688" cy="9953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66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pour une image  4"/>
          <p:cNvSpPr>
            <a:spLocks noGrp="1"/>
          </p:cNvSpPr>
          <p:nvPr>
            <p:ph type="pic" sz="quarter" idx="16"/>
          </p:nvPr>
        </p:nvSpPr>
        <p:spPr>
          <a:xfrm>
            <a:off x="625185" y="4300113"/>
            <a:ext cx="1309688" cy="9953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66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0" name="Espace réservé pour une image  4"/>
          <p:cNvSpPr>
            <a:spLocks noGrp="1"/>
          </p:cNvSpPr>
          <p:nvPr>
            <p:ph type="pic" sz="quarter" idx="17"/>
          </p:nvPr>
        </p:nvSpPr>
        <p:spPr>
          <a:xfrm>
            <a:off x="616947" y="3067188"/>
            <a:ext cx="1317926" cy="9953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66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1" name="Espace réservé pour une image  4"/>
          <p:cNvSpPr>
            <a:spLocks noGrp="1"/>
          </p:cNvSpPr>
          <p:nvPr>
            <p:ph type="pic" sz="quarter" idx="18"/>
          </p:nvPr>
        </p:nvSpPr>
        <p:spPr>
          <a:xfrm>
            <a:off x="625185" y="1807959"/>
            <a:ext cx="1309688" cy="9953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66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2" name="Espace réservé pour une image  4"/>
          <p:cNvSpPr>
            <a:spLocks noGrp="1"/>
          </p:cNvSpPr>
          <p:nvPr>
            <p:ph type="pic" sz="quarter" idx="19"/>
          </p:nvPr>
        </p:nvSpPr>
        <p:spPr>
          <a:xfrm>
            <a:off x="614471" y="575034"/>
            <a:ext cx="1320402" cy="9953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66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3451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2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pione-simusante.fr/ecampus/mod/page/view.php?id=16842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pione-simusante.fr/ecampus/course/view.php?id=114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pione-simusante.fr/ecampus/pluginfile.php/132555/mod_resource/content/1/DSN%20Politique%20des%20mots%20de%20passe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</a:t>
            </a:r>
            <a:r>
              <a:rPr lang="fr-FR" dirty="0" err="1"/>
              <a:t>KeePass</a:t>
            </a:r>
            <a:r>
              <a:rPr lang="fr-FR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86589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80" y="1758602"/>
            <a:ext cx="8115328" cy="363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Sources </a:t>
            </a:r>
            <a:r>
              <a:rPr lang="fr-FR" dirty="0" err="1" smtClean="0"/>
              <a:t>KeePass</a:t>
            </a:r>
            <a:r>
              <a:rPr lang="fr-FR" dirty="0" smtClean="0"/>
              <a:t> sur </a:t>
            </a:r>
            <a:r>
              <a:rPr lang="fr-FR" dirty="0" err="1" smtClean="0"/>
              <a:t>Epione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02" y="2104354"/>
            <a:ext cx="8703756" cy="326901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1575" y="969915"/>
            <a:ext cx="8384340" cy="5232401"/>
          </a:xfrm>
        </p:spPr>
        <p:txBody>
          <a:bodyPr/>
          <a:lstStyle/>
          <a:p>
            <a:r>
              <a:rPr lang="fr-FR" dirty="0" smtClean="0"/>
              <a:t>Accéder à la page </a:t>
            </a:r>
            <a:r>
              <a:rPr lang="fr-FR" dirty="0" smtClean="0">
                <a:hlinkClick r:id="rId3"/>
              </a:rPr>
              <a:t>ici</a:t>
            </a:r>
            <a:endParaRPr lang="fr-FR" dirty="0" smtClean="0"/>
          </a:p>
          <a:p>
            <a:pPr lvl="1"/>
            <a:r>
              <a:rPr lang="fr-FR" dirty="0" smtClean="0"/>
              <a:t>Docs et vidéos tuto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406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3" name="Espace réservé pour une image  2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Espace réservé pour une image  3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Espace réservé pour une image  4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" name="Espace réservé pour une image  5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7" name="ZoneTexte 6"/>
          <p:cNvSpPr txBox="1"/>
          <p:nvPr/>
        </p:nvSpPr>
        <p:spPr>
          <a:xfrm>
            <a:off x="3433677" y="3028711"/>
            <a:ext cx="3913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MERCI</a:t>
            </a:r>
            <a:endParaRPr lang="fr-F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22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Mots de passe les plus utilisés en France en 2022 (Source </a:t>
            </a:r>
            <a:r>
              <a:rPr lang="fr-FR" dirty="0" err="1"/>
              <a:t>NordPass</a:t>
            </a:r>
            <a:r>
              <a:rPr lang="fr-FR" dirty="0"/>
              <a:t>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515" y="1236131"/>
            <a:ext cx="4577030" cy="523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9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Piratage via réseaux sociaux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Voir Vidéo sur </a:t>
            </a:r>
            <a:r>
              <a:rPr lang="fr-FR" dirty="0" err="1">
                <a:hlinkClick r:id="rId2"/>
              </a:rPr>
              <a:t>Epione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17" y="1895213"/>
            <a:ext cx="7223971" cy="420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1917" y="267949"/>
            <a:ext cx="5830283" cy="452927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Phising</a:t>
            </a:r>
            <a:r>
              <a:rPr lang="fr-FR" dirty="0" smtClean="0"/>
              <a:t> et </a:t>
            </a:r>
            <a:r>
              <a:rPr lang="fr-FR" dirty="0" err="1" smtClean="0"/>
              <a:t>KeyLogger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81" y="1574157"/>
            <a:ext cx="5006774" cy="249195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040" y="3941873"/>
            <a:ext cx="2887160" cy="2887160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27860" y="1236133"/>
            <a:ext cx="5829872" cy="3509487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065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Combien de temps pour trouver votre mot de passe 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En 2024</a:t>
            </a:r>
            <a:r>
              <a:rPr lang="fr-FR" smtClean="0"/>
              <a:t>, temps </a:t>
            </a:r>
            <a:r>
              <a:rPr lang="fr-FR" dirty="0" smtClean="0"/>
              <a:t>mis par </a:t>
            </a:r>
            <a:r>
              <a:rPr lang="fr-FR" smtClean="0"/>
              <a:t>un pirate :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679" y="1759131"/>
            <a:ext cx="3714702" cy="460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5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Politique de mots de passe CHU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>
              <a:hlinkClick r:id="rId2"/>
            </a:endParaRPr>
          </a:p>
          <a:p>
            <a:r>
              <a:rPr lang="fr-FR" dirty="0" smtClean="0">
                <a:hlinkClick r:id="rId2"/>
              </a:rPr>
              <a:t>i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60" y="1236133"/>
            <a:ext cx="8161727" cy="309398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04754" y="5219578"/>
            <a:ext cx="7509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2"/>
              </a:rPr>
              <a:t>Document disponible ici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993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27860" y="1236133"/>
            <a:ext cx="8384340" cy="518208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1397567" y="1058529"/>
            <a:ext cx="6833709" cy="5146432"/>
            <a:chOff x="3349593" y="244422"/>
            <a:chExt cx="6833709" cy="5146432"/>
          </a:xfrm>
        </p:grpSpPr>
        <p:sp>
          <p:nvSpPr>
            <p:cNvPr id="5" name="Rectangle 4"/>
            <p:cNvSpPr/>
            <p:nvPr/>
          </p:nvSpPr>
          <p:spPr>
            <a:xfrm>
              <a:off x="4236334" y="1869186"/>
              <a:ext cx="3935393" cy="63607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Mots de passe complexes</a:t>
              </a:r>
              <a:endParaRPr lang="fr-FR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285772" y="915247"/>
              <a:ext cx="1620456" cy="59899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Piratage</a:t>
              </a:r>
              <a:endParaRPr lang="fr-FR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669175" y="2982234"/>
              <a:ext cx="2152891" cy="55354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Mémorisation</a:t>
              </a:r>
              <a:endParaRPr lang="fr-FR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70204" y="2993806"/>
              <a:ext cx="1515792" cy="53584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Saisie</a:t>
              </a:r>
              <a:endParaRPr lang="fr-FR" dirty="0"/>
            </a:p>
          </p:txBody>
        </p:sp>
        <p:sp>
          <p:nvSpPr>
            <p:cNvPr id="11" name="Flèche vers le bas 10"/>
            <p:cNvSpPr/>
            <p:nvPr/>
          </p:nvSpPr>
          <p:spPr>
            <a:xfrm flipV="1">
              <a:off x="5822067" y="1392216"/>
              <a:ext cx="547866" cy="476421"/>
            </a:xfrm>
            <a:prstGeom prst="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lèche vers le bas 11"/>
            <p:cNvSpPr/>
            <p:nvPr/>
          </p:nvSpPr>
          <p:spPr>
            <a:xfrm>
              <a:off x="4439857" y="2505265"/>
              <a:ext cx="583556" cy="476969"/>
            </a:xfrm>
            <a:prstGeom prst="downArrow">
              <a:avLst>
                <a:gd name="adj1" fmla="val 50000"/>
                <a:gd name="adj2" fmla="val 62732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lèche vers le bas 12"/>
            <p:cNvSpPr/>
            <p:nvPr/>
          </p:nvSpPr>
          <p:spPr>
            <a:xfrm>
              <a:off x="7313272" y="2505814"/>
              <a:ext cx="583556" cy="476969"/>
            </a:xfrm>
            <a:prstGeom prst="downArrow">
              <a:avLst>
                <a:gd name="adj1" fmla="val 50000"/>
                <a:gd name="adj2" fmla="val 62732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43526" y="4182564"/>
              <a:ext cx="3042050" cy="1208290"/>
            </a:xfrm>
            <a:prstGeom prst="rect">
              <a:avLst/>
            </a:prstGeom>
            <a:noFill/>
          </p:spPr>
        </p:pic>
        <p:sp>
          <p:nvSpPr>
            <p:cNvPr id="15" name="Flèche vers le bas 14"/>
            <p:cNvSpPr/>
            <p:nvPr/>
          </p:nvSpPr>
          <p:spPr>
            <a:xfrm rot="2716157" flipV="1">
              <a:off x="6520462" y="3138802"/>
              <a:ext cx="547866" cy="1361847"/>
            </a:xfrm>
            <a:prstGeom prst="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32271" y="244422"/>
              <a:ext cx="1496607" cy="1323388"/>
            </a:xfrm>
            <a:prstGeom prst="rect">
              <a:avLst/>
            </a:prstGeom>
          </p:spPr>
        </p:pic>
        <p:sp>
          <p:nvSpPr>
            <p:cNvPr id="20" name="ZoneTexte 19"/>
            <p:cNvSpPr txBox="1"/>
            <p:nvPr/>
          </p:nvSpPr>
          <p:spPr>
            <a:xfrm>
              <a:off x="7671596" y="2002559"/>
              <a:ext cx="25117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P@ssWord,Ih4teYou</a:t>
              </a:r>
              <a:r>
                <a:rPr lang="fr-FR" dirty="0" smtClean="0"/>
                <a:t>!</a:t>
              </a:r>
              <a:endParaRPr lang="fr-FR" dirty="0"/>
            </a:p>
          </p:txBody>
        </p:sp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9593" y="2307090"/>
              <a:ext cx="639163" cy="783490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28878" y="2749404"/>
              <a:ext cx="711196" cy="672847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66086" y="1754819"/>
              <a:ext cx="618191" cy="352302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6596942" y="3882212"/>
              <a:ext cx="1597306" cy="54594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Auto login</a:t>
              </a:r>
              <a:endParaRPr lang="fr-FR" dirty="0"/>
            </a:p>
          </p:txBody>
        </p:sp>
        <p:sp>
          <p:nvSpPr>
            <p:cNvPr id="18" name="Flèche vers le bas 17"/>
            <p:cNvSpPr/>
            <p:nvPr/>
          </p:nvSpPr>
          <p:spPr>
            <a:xfrm rot="18605513" flipV="1">
              <a:off x="5005261" y="3181684"/>
              <a:ext cx="547866" cy="1377469"/>
            </a:xfrm>
            <a:prstGeom prst="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715600" y="3940660"/>
              <a:ext cx="1805665" cy="61974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Base de données sécurisée</a:t>
              </a:r>
              <a:endParaRPr lang="fr-FR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048584" y="3676110"/>
              <a:ext cx="1597306" cy="54594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Anti Key Log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41387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71659" y="256374"/>
            <a:ext cx="5830283" cy="45292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Alternatives à éviter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957" y="1390329"/>
            <a:ext cx="6273222" cy="492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2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8" y="1653474"/>
            <a:ext cx="7524204" cy="426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8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38f677bbab84aad911801cf6614f404 xmlns="7d5c64e5-0fe7-41a8-9805-88312cfca938">
      <Terms xmlns="http://schemas.microsoft.com/office/infopath/2007/PartnerControls"/>
    </h38f677bbab84aad911801cf6614f404>
    <TaxCatchAll xmlns="d43f6d86-ab00-4393-b41f-49b33dca0a0a"/>
    <IntraDMDocIsHidden xmlns="http://schemas.microsoft.com/sharepoint/v3">false</IntraDMDocIsHidden>
    <SeoRobotsNoIndex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étendu" ma:contentTypeID="0x010100BC02A618E76C45289D5689006DFFF60200B76110E207CBE943A784151B35E76983" ma:contentTypeVersion="1" ma:contentTypeDescription="Crée un document." ma:contentTypeScope="" ma:versionID="fdcabc4db3189623a88dd1f63680689f">
  <xsd:schema xmlns:xsd="http://www.w3.org/2001/XMLSchema" xmlns:xs="http://www.w3.org/2001/XMLSchema" xmlns:p="http://schemas.microsoft.com/office/2006/metadata/properties" xmlns:ns1="http://schemas.microsoft.com/sharepoint/v3" xmlns:ns3="d43f6d86-ab00-4393-b41f-49b33dca0a0a" xmlns:ns4="7d5c64e5-0fe7-41a8-9805-88312cfca938" targetNamespace="http://schemas.microsoft.com/office/2006/metadata/properties" ma:root="true" ma:fieldsID="1e73544188ee7311fae6bf122a071d00" ns1:_="" ns3:_="" ns4:_="">
    <xsd:import namespace="http://schemas.microsoft.com/sharepoint/v3"/>
    <xsd:import namespace="d43f6d86-ab00-4393-b41f-49b33dca0a0a"/>
    <xsd:import namespace="7d5c64e5-0fe7-41a8-9805-88312cfca938"/>
    <xsd:element name="properties">
      <xsd:complexType>
        <xsd:sequence>
          <xsd:element name="documentManagement">
            <xsd:complexType>
              <xsd:all>
                <xsd:element ref="ns1:IntraDMDocIsHidden" minOccurs="0"/>
                <xsd:element ref="ns1:SeoRobotsNoIndex" minOccurs="0"/>
                <xsd:element ref="ns3:TaxCatchAll" minOccurs="0"/>
                <xsd:element ref="ns3:TaxCatchAllLabel" minOccurs="0"/>
                <xsd:element ref="ns4:h38f677bbab84aad911801cf6614f404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ntraDMDocIsHidden" ma:index="12" nillable="true" ma:displayName="Masquer dans les blocs d'arborescence" ma:default="0" ma:internalName="IntraDMDocIsHidden">
      <xsd:simpleType>
        <xsd:restriction base="dms:Boolean"/>
      </xsd:simpleType>
    </xsd:element>
    <xsd:element name="SeoRobotsNoIndex" ma:index="13" nillable="true" ma:displayName="Hide from Internet Search Engines" ma:description="La colonne de site Masquer dans les moteurs de recherche Internet est créée par la fonctionnalité Publication. Elle sert à indiquer aux robots de recherche qu'une page particulière ne doit pas être indexée." ma:hidden="true" ma:internalName="RobotsNoIndex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3f6d86-ab00-4393-b41f-49b33dca0a0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Colonne Attraper tout de Taxonomie" ma:hidden="true" ma:list="{a4bb733b-2f00-4aa4-a45e-2c28f85b46ec}" ma:internalName="TaxCatchAll" ma:showField="CatchAllData" ma:web="7d5c64e5-0fe7-41a8-9805-88312cfca9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Colonne Attraper tout de Taxonomie1" ma:hidden="true" ma:list="{a4bb733b-2f00-4aa4-a45e-2c28f85b46ec}" ma:internalName="TaxCatchAllLabel" ma:readOnly="true" ma:showField="CatchAllDataLabel" ma:web="7d5c64e5-0fe7-41a8-9805-88312cfca9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c64e5-0fe7-41a8-9805-88312cfca938" elementFormDefault="qualified">
    <xsd:import namespace="http://schemas.microsoft.com/office/2006/documentManagement/types"/>
    <xsd:import namespace="http://schemas.microsoft.com/office/infopath/2007/PartnerControls"/>
    <xsd:element name="h38f677bbab84aad911801cf6614f404" ma:index="16" nillable="true" ma:taxonomy="true" ma:internalName="h38f677bbab84aad911801cf6614f404" ma:taxonomyFieldName="IntraDMTypeDoc" ma:displayName="Type de document" ma:fieldId="{138f677b-bab8-4aad-9118-01cf6614f404}" ma:sspId="00000000-0000-0000-0000-000000000000" ma:termSetId="00000000-0000-0000-0000-0000000000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7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0" ma:displayName="Creator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 ma:index="9" ma:displayName="Obje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5409EB-DA17-4E78-BB1E-9A58D00A9D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9604D3-025C-4CF1-86B9-2D0D8162B19F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7d5c64e5-0fe7-41a8-9805-88312cfca938"/>
    <ds:schemaRef ds:uri="d43f6d86-ab00-4393-b41f-49b33dca0a0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168719C-9FDE-4EF1-AAE8-61E37B886E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43f6d86-ab00-4393-b41f-49b33dca0a0a"/>
    <ds:schemaRef ds:uri="7d5c64e5-0fe7-41a8-9805-88312cfca9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92</Words>
  <Application>Microsoft Office PowerPoint</Application>
  <PresentationFormat>Affichage à l'écran (4:3)</PresentationFormat>
  <Paragraphs>24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Pourquoi KeePass ?</vt:lpstr>
      <vt:lpstr>Mots de passe les plus utilisés en France en 2022 (Source NordPass)</vt:lpstr>
      <vt:lpstr>Piratage via réseaux sociaux</vt:lpstr>
      <vt:lpstr>Phising et KeyLogger</vt:lpstr>
      <vt:lpstr>Combien de temps pour trouver votre mot de passe ?</vt:lpstr>
      <vt:lpstr>Politique de mots de passe CHU</vt:lpstr>
      <vt:lpstr>Présentation PowerPoint</vt:lpstr>
      <vt:lpstr>Alternatives à éviter</vt:lpstr>
      <vt:lpstr>Présentation PowerPoint</vt:lpstr>
      <vt:lpstr>Présentation PowerPoint</vt:lpstr>
      <vt:lpstr>Sources KeePass sur Epione</vt:lpstr>
      <vt:lpstr>Présentation PowerPoint</vt:lpstr>
    </vt:vector>
  </TitlesOfParts>
  <Company>CHU Amiens Picardie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Quennehen Marine</dc:creator>
  <cp:lastModifiedBy>Richard Gilles</cp:lastModifiedBy>
  <cp:revision>27</cp:revision>
  <dcterms:created xsi:type="dcterms:W3CDTF">2021-12-13T14:54:09Z</dcterms:created>
  <dcterms:modified xsi:type="dcterms:W3CDTF">2024-04-18T06:09:37Z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0x010100BC02A618E76C45289D5689006DFFF60200B76110E207CBE943A784151B35E76983</vt:lpwstr>
  </property>
</Properties>
</file>